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20"/>
  </p:notesMasterIdLst>
  <p:sldIdLst>
    <p:sldId id="256" r:id="rId2"/>
    <p:sldId id="262" r:id="rId3"/>
    <p:sldId id="258" r:id="rId4"/>
    <p:sldId id="260" r:id="rId5"/>
    <p:sldId id="263" r:id="rId6"/>
    <p:sldId id="259" r:id="rId7"/>
    <p:sldId id="261"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A4B200-1F19-401A-9088-7EE5BD5ADB35}" v="16" dt="2022-12-14T16:18:00.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98" autoAdjust="0"/>
  </p:normalViewPr>
  <p:slideViewPr>
    <p:cSldViewPr snapToGrid="0">
      <p:cViewPr varScale="1">
        <p:scale>
          <a:sx n="55" d="100"/>
          <a:sy n="55" d="100"/>
        </p:scale>
        <p:origin x="1004" y="32"/>
      </p:cViewPr>
      <p:guideLst/>
    </p:cSldViewPr>
  </p:slideViewPr>
  <p:notesTextViewPr>
    <p:cViewPr>
      <p:scale>
        <a:sx n="1" d="1"/>
        <a:sy n="1" d="1"/>
      </p:scale>
      <p:origin x="0" y="-2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sir Benabdallah &lt; 76865 &gt;" userId="05d68b5e-cc50-4f43-988f-d00065482f12" providerId="ADAL" clId="{A7A4B200-1F19-401A-9088-7EE5BD5ADB35}"/>
    <pc:docChg chg="undo custSel addSld delSld modSld addMainMaster delMainMaster">
      <pc:chgData name="Yassir Benabdallah &lt; 76865 &gt;" userId="05d68b5e-cc50-4f43-988f-d00065482f12" providerId="ADAL" clId="{A7A4B200-1F19-401A-9088-7EE5BD5ADB35}" dt="2022-12-14T16:19:09.543" v="1731" actId="20577"/>
      <pc:docMkLst>
        <pc:docMk/>
      </pc:docMkLst>
      <pc:sldChg chg="addSp modSp new mod setBg modClrScheme addAnim setClrOvrMap chgLayout">
        <pc:chgData name="Yassir Benabdallah &lt; 76865 &gt;" userId="05d68b5e-cc50-4f43-988f-d00065482f12" providerId="ADAL" clId="{A7A4B200-1F19-401A-9088-7EE5BD5ADB35}" dt="2022-11-22T19:55:27.454" v="62"/>
        <pc:sldMkLst>
          <pc:docMk/>
          <pc:sldMk cId="2041618545" sldId="256"/>
        </pc:sldMkLst>
        <pc:spChg chg="mod">
          <ac:chgData name="Yassir Benabdallah &lt; 76865 &gt;" userId="05d68b5e-cc50-4f43-988f-d00065482f12" providerId="ADAL" clId="{A7A4B200-1F19-401A-9088-7EE5BD5ADB35}" dt="2022-11-22T19:55:27.443" v="60" actId="26606"/>
          <ac:spMkLst>
            <pc:docMk/>
            <pc:sldMk cId="2041618545" sldId="256"/>
            <ac:spMk id="2" creationId="{EA8D9FA4-CC16-584D-57EB-76A8F0DF27E0}"/>
          </ac:spMkLst>
        </pc:spChg>
        <pc:spChg chg="mod">
          <ac:chgData name="Yassir Benabdallah &lt; 76865 &gt;" userId="05d68b5e-cc50-4f43-988f-d00065482f12" providerId="ADAL" clId="{A7A4B200-1F19-401A-9088-7EE5BD5ADB35}" dt="2022-11-22T19:55:27.443" v="60" actId="26606"/>
          <ac:spMkLst>
            <pc:docMk/>
            <pc:sldMk cId="2041618545" sldId="256"/>
            <ac:spMk id="3" creationId="{AE119619-1EFF-329A-EF65-8319D2D46F12}"/>
          </ac:spMkLst>
        </pc:spChg>
        <pc:spChg chg="add">
          <ac:chgData name="Yassir Benabdallah &lt; 76865 &gt;" userId="05d68b5e-cc50-4f43-988f-d00065482f12" providerId="ADAL" clId="{A7A4B200-1F19-401A-9088-7EE5BD5ADB35}" dt="2022-11-22T19:55:27.443" v="60" actId="26606"/>
          <ac:spMkLst>
            <pc:docMk/>
            <pc:sldMk cId="2041618545" sldId="256"/>
            <ac:spMk id="9" creationId="{8A95209C-5275-4E15-8EA7-7F42980ABF2D}"/>
          </ac:spMkLst>
        </pc:spChg>
        <pc:spChg chg="add">
          <ac:chgData name="Yassir Benabdallah &lt; 76865 &gt;" userId="05d68b5e-cc50-4f43-988f-d00065482f12" providerId="ADAL" clId="{A7A4B200-1F19-401A-9088-7EE5BD5ADB35}" dt="2022-11-22T19:55:27.443" v="60" actId="26606"/>
          <ac:spMkLst>
            <pc:docMk/>
            <pc:sldMk cId="2041618545" sldId="256"/>
            <ac:spMk id="11" creationId="{4F2ED431-E304-4FF0-9F4E-032783C9D612}"/>
          </ac:spMkLst>
        </pc:spChg>
        <pc:spChg chg="add">
          <ac:chgData name="Yassir Benabdallah &lt; 76865 &gt;" userId="05d68b5e-cc50-4f43-988f-d00065482f12" providerId="ADAL" clId="{A7A4B200-1F19-401A-9088-7EE5BD5ADB35}" dt="2022-11-22T19:55:27.443" v="60" actId="26606"/>
          <ac:spMkLst>
            <pc:docMk/>
            <pc:sldMk cId="2041618545" sldId="256"/>
            <ac:spMk id="13" creationId="{4E87FCFB-2CCE-460D-B3DD-557C8BD1B94A}"/>
          </ac:spMkLst>
        </pc:spChg>
        <pc:picChg chg="add">
          <ac:chgData name="Yassir Benabdallah &lt; 76865 &gt;" userId="05d68b5e-cc50-4f43-988f-d00065482f12" providerId="ADAL" clId="{A7A4B200-1F19-401A-9088-7EE5BD5ADB35}" dt="2022-11-22T19:55:27.443" v="60" actId="26606"/>
          <ac:picMkLst>
            <pc:docMk/>
            <pc:sldMk cId="2041618545" sldId="256"/>
            <ac:picMk id="4" creationId="{ADF895D7-3B80-C4E7-1E68-EF9F56FDC3B3}"/>
          </ac:picMkLst>
        </pc:picChg>
      </pc:sldChg>
      <pc:sldChg chg="modSp new del mod">
        <pc:chgData name="Yassir Benabdallah &lt; 76865 &gt;" userId="05d68b5e-cc50-4f43-988f-d00065482f12" providerId="ADAL" clId="{A7A4B200-1F19-401A-9088-7EE5BD5ADB35}" dt="2022-12-05T15:50:59.455" v="698" actId="47"/>
        <pc:sldMkLst>
          <pc:docMk/>
          <pc:sldMk cId="880798812" sldId="257"/>
        </pc:sldMkLst>
        <pc:spChg chg="mod">
          <ac:chgData name="Yassir Benabdallah &lt; 76865 &gt;" userId="05d68b5e-cc50-4f43-988f-d00065482f12" providerId="ADAL" clId="{A7A4B200-1F19-401A-9088-7EE5BD5ADB35}" dt="2022-11-22T19:55:47.232" v="69" actId="20577"/>
          <ac:spMkLst>
            <pc:docMk/>
            <pc:sldMk cId="880798812" sldId="257"/>
            <ac:spMk id="2" creationId="{016A4CCC-E54F-904F-2A3C-2B393A557F71}"/>
          </ac:spMkLst>
        </pc:spChg>
      </pc:sldChg>
      <pc:sldChg chg="addSp delSp modSp new mod setBg modNotesTx">
        <pc:chgData name="Yassir Benabdallah &lt; 76865 &gt;" userId="05d68b5e-cc50-4f43-988f-d00065482f12" providerId="ADAL" clId="{A7A4B200-1F19-401A-9088-7EE5BD5ADB35}" dt="2022-12-14T16:19:09.543" v="1731" actId="20577"/>
        <pc:sldMkLst>
          <pc:docMk/>
          <pc:sldMk cId="3745796582" sldId="258"/>
        </pc:sldMkLst>
        <pc:spChg chg="mod">
          <ac:chgData name="Yassir Benabdallah &lt; 76865 &gt;" userId="05d68b5e-cc50-4f43-988f-d00065482f12" providerId="ADAL" clId="{A7A4B200-1F19-401A-9088-7EE5BD5ADB35}" dt="2022-11-22T20:06:38.489" v="385" actId="113"/>
          <ac:spMkLst>
            <pc:docMk/>
            <pc:sldMk cId="3745796582" sldId="258"/>
            <ac:spMk id="2" creationId="{61C5B3F2-D51C-8226-E516-9A6430EEC410}"/>
          </ac:spMkLst>
        </pc:spChg>
        <pc:spChg chg="mod">
          <ac:chgData name="Yassir Benabdallah &lt; 76865 &gt;" userId="05d68b5e-cc50-4f43-988f-d00065482f12" providerId="ADAL" clId="{A7A4B200-1F19-401A-9088-7EE5BD5ADB35}" dt="2022-11-22T20:00:20.712" v="198" actId="26606"/>
          <ac:spMkLst>
            <pc:docMk/>
            <pc:sldMk cId="3745796582" sldId="258"/>
            <ac:spMk id="3" creationId="{C53B37E5-2BB9-123A-1335-DD46F6FEB617}"/>
          </ac:spMkLst>
        </pc:spChg>
        <pc:spChg chg="add del">
          <ac:chgData name="Yassir Benabdallah &lt; 76865 &gt;" userId="05d68b5e-cc50-4f43-988f-d00065482f12" providerId="ADAL" clId="{A7A4B200-1F19-401A-9088-7EE5BD5ADB35}" dt="2022-11-22T20:00:20.695" v="197" actId="26606"/>
          <ac:spMkLst>
            <pc:docMk/>
            <pc:sldMk cId="3745796582" sldId="258"/>
            <ac:spMk id="9" creationId="{F13C74B1-5B17-4795-BED0-7140497B445A}"/>
          </ac:spMkLst>
        </pc:spChg>
        <pc:spChg chg="add del">
          <ac:chgData name="Yassir Benabdallah &lt; 76865 &gt;" userId="05d68b5e-cc50-4f43-988f-d00065482f12" providerId="ADAL" clId="{A7A4B200-1F19-401A-9088-7EE5BD5ADB35}" dt="2022-11-22T20:00:20.695" v="197" actId="26606"/>
          <ac:spMkLst>
            <pc:docMk/>
            <pc:sldMk cId="3745796582" sldId="258"/>
            <ac:spMk id="11" creationId="{3FCFB1DE-0B7E-48CC-BA90-B2AB0889F9D6}"/>
          </ac:spMkLst>
        </pc:spChg>
        <pc:spChg chg="add">
          <ac:chgData name="Yassir Benabdallah &lt; 76865 &gt;" userId="05d68b5e-cc50-4f43-988f-d00065482f12" providerId="ADAL" clId="{A7A4B200-1F19-401A-9088-7EE5BD5ADB35}" dt="2022-11-22T20:00:20.712" v="198" actId="26606"/>
          <ac:spMkLst>
            <pc:docMk/>
            <pc:sldMk cId="3745796582" sldId="258"/>
            <ac:spMk id="13" creationId="{2C61293E-6EBE-43EF-A52C-9BEBFD7679D4}"/>
          </ac:spMkLst>
        </pc:spChg>
        <pc:spChg chg="add">
          <ac:chgData name="Yassir Benabdallah &lt; 76865 &gt;" userId="05d68b5e-cc50-4f43-988f-d00065482f12" providerId="ADAL" clId="{A7A4B200-1F19-401A-9088-7EE5BD5ADB35}" dt="2022-11-22T20:00:20.712" v="198" actId="26606"/>
          <ac:spMkLst>
            <pc:docMk/>
            <pc:sldMk cId="3745796582" sldId="258"/>
            <ac:spMk id="14" creationId="{3FCFB1DE-0B7E-48CC-BA90-B2AB0889F9D6}"/>
          </ac:spMkLst>
        </pc:spChg>
        <pc:picChg chg="add del">
          <ac:chgData name="Yassir Benabdallah &lt; 76865 &gt;" userId="05d68b5e-cc50-4f43-988f-d00065482f12" providerId="ADAL" clId="{A7A4B200-1F19-401A-9088-7EE5BD5ADB35}" dt="2022-11-22T20:00:20.695" v="197" actId="26606"/>
          <ac:picMkLst>
            <pc:docMk/>
            <pc:sldMk cId="3745796582" sldId="258"/>
            <ac:picMk id="5" creationId="{A97485F2-01D5-439E-5F14-3347B983DEF6}"/>
          </ac:picMkLst>
        </pc:picChg>
        <pc:picChg chg="add">
          <ac:chgData name="Yassir Benabdallah &lt; 76865 &gt;" userId="05d68b5e-cc50-4f43-988f-d00065482f12" providerId="ADAL" clId="{A7A4B200-1F19-401A-9088-7EE5BD5ADB35}" dt="2022-11-22T20:00:20.712" v="198" actId="26606"/>
          <ac:picMkLst>
            <pc:docMk/>
            <pc:sldMk cId="3745796582" sldId="258"/>
            <ac:picMk id="15" creationId="{23C18695-2758-C521-5593-C31B073DB46A}"/>
          </ac:picMkLst>
        </pc:picChg>
      </pc:sldChg>
      <pc:sldChg chg="addSp modSp new mod modNotesTx">
        <pc:chgData name="Yassir Benabdallah &lt; 76865 &gt;" userId="05d68b5e-cc50-4f43-988f-d00065482f12" providerId="ADAL" clId="{A7A4B200-1F19-401A-9088-7EE5BD5ADB35}" dt="2022-12-14T15:08:07.303" v="942" actId="6549"/>
        <pc:sldMkLst>
          <pc:docMk/>
          <pc:sldMk cId="3965032470" sldId="259"/>
        </pc:sldMkLst>
        <pc:spChg chg="mod">
          <ac:chgData name="Yassir Benabdallah &lt; 76865 &gt;" userId="05d68b5e-cc50-4f43-988f-d00065482f12" providerId="ADAL" clId="{A7A4B200-1F19-401A-9088-7EE5BD5ADB35}" dt="2022-11-22T20:08:10.113" v="418" actId="20577"/>
          <ac:spMkLst>
            <pc:docMk/>
            <pc:sldMk cId="3965032470" sldId="259"/>
            <ac:spMk id="2" creationId="{DB3EAD56-32EE-4425-E143-545448380EED}"/>
          </ac:spMkLst>
        </pc:spChg>
        <pc:spChg chg="mod">
          <ac:chgData name="Yassir Benabdallah &lt; 76865 &gt;" userId="05d68b5e-cc50-4f43-988f-d00065482f12" providerId="ADAL" clId="{A7A4B200-1F19-401A-9088-7EE5BD5ADB35}" dt="2022-11-22T20:52:27.928" v="661" actId="2711"/>
          <ac:spMkLst>
            <pc:docMk/>
            <pc:sldMk cId="3965032470" sldId="259"/>
            <ac:spMk id="3" creationId="{090498EC-55DB-3336-3177-990C66C50ECD}"/>
          </ac:spMkLst>
        </pc:spChg>
        <pc:spChg chg="add mod">
          <ac:chgData name="Yassir Benabdallah &lt; 76865 &gt;" userId="05d68b5e-cc50-4f43-988f-d00065482f12" providerId="ADAL" clId="{A7A4B200-1F19-401A-9088-7EE5BD5ADB35}" dt="2022-12-14T15:03:45.180" v="940" actId="20577"/>
          <ac:spMkLst>
            <pc:docMk/>
            <pc:sldMk cId="3965032470" sldId="259"/>
            <ac:spMk id="4" creationId="{291BD504-A06B-F124-B9C9-3B508F030141}"/>
          </ac:spMkLst>
        </pc:spChg>
      </pc:sldChg>
      <pc:sldChg chg="addSp modSp new mod setBg modNotesTx">
        <pc:chgData name="Yassir Benabdallah &lt; 76865 &gt;" userId="05d68b5e-cc50-4f43-988f-d00065482f12" providerId="ADAL" clId="{A7A4B200-1F19-401A-9088-7EE5BD5ADB35}" dt="2022-12-14T15:58:09.284" v="1621" actId="403"/>
        <pc:sldMkLst>
          <pc:docMk/>
          <pc:sldMk cId="1050006678" sldId="260"/>
        </pc:sldMkLst>
        <pc:spChg chg="mod">
          <ac:chgData name="Yassir Benabdallah &lt; 76865 &gt;" userId="05d68b5e-cc50-4f43-988f-d00065482f12" providerId="ADAL" clId="{A7A4B200-1F19-401A-9088-7EE5BD5ADB35}" dt="2022-11-22T20:06:33.515" v="384" actId="403"/>
          <ac:spMkLst>
            <pc:docMk/>
            <pc:sldMk cId="1050006678" sldId="260"/>
            <ac:spMk id="2" creationId="{87D7A99D-E633-F448-477D-6E560615F853}"/>
          </ac:spMkLst>
        </pc:spChg>
        <pc:spChg chg="mod">
          <ac:chgData name="Yassir Benabdallah &lt; 76865 &gt;" userId="05d68b5e-cc50-4f43-988f-d00065482f12" providerId="ADAL" clId="{A7A4B200-1F19-401A-9088-7EE5BD5ADB35}" dt="2022-12-14T15:58:09.284" v="1621" actId="403"/>
          <ac:spMkLst>
            <pc:docMk/>
            <pc:sldMk cId="1050006678" sldId="260"/>
            <ac:spMk id="3" creationId="{8DC04B2E-A8C5-AAE6-F0EE-9B74C842BF69}"/>
          </ac:spMkLst>
        </pc:spChg>
        <pc:spChg chg="add">
          <ac:chgData name="Yassir Benabdallah &lt; 76865 &gt;" userId="05d68b5e-cc50-4f43-988f-d00065482f12" providerId="ADAL" clId="{A7A4B200-1F19-401A-9088-7EE5BD5ADB35}" dt="2022-11-22T20:05:46.396" v="367" actId="26606"/>
          <ac:spMkLst>
            <pc:docMk/>
            <pc:sldMk cId="1050006678" sldId="260"/>
            <ac:spMk id="10" creationId="{743AA782-23D1-4521-8CAD-47662984AA08}"/>
          </ac:spMkLst>
        </pc:spChg>
        <pc:spChg chg="add">
          <ac:chgData name="Yassir Benabdallah &lt; 76865 &gt;" userId="05d68b5e-cc50-4f43-988f-d00065482f12" providerId="ADAL" clId="{A7A4B200-1F19-401A-9088-7EE5BD5ADB35}" dt="2022-11-22T20:05:46.396" v="367" actId="26606"/>
          <ac:spMkLst>
            <pc:docMk/>
            <pc:sldMk cId="1050006678" sldId="260"/>
            <ac:spMk id="12" creationId="{3CE8AF5E-D374-4CF1-90CC-35CF73B81C3E}"/>
          </ac:spMkLst>
        </pc:spChg>
        <pc:picChg chg="add">
          <ac:chgData name="Yassir Benabdallah &lt; 76865 &gt;" userId="05d68b5e-cc50-4f43-988f-d00065482f12" providerId="ADAL" clId="{A7A4B200-1F19-401A-9088-7EE5BD5ADB35}" dt="2022-11-22T20:05:46.396" v="367" actId="26606"/>
          <ac:picMkLst>
            <pc:docMk/>
            <pc:sldMk cId="1050006678" sldId="260"/>
            <ac:picMk id="7" creationId="{5E1E712C-2B25-6067-A18A-777241EB750F}"/>
          </ac:picMkLst>
        </pc:picChg>
        <pc:inkChg chg="add">
          <ac:chgData name="Yassir Benabdallah &lt; 76865 &gt;" userId="05d68b5e-cc50-4f43-988f-d00065482f12" providerId="ADAL" clId="{A7A4B200-1F19-401A-9088-7EE5BD5ADB35}" dt="2022-11-22T20:05:46.396" v="367" actId="26606"/>
          <ac:inkMkLst>
            <pc:docMk/>
            <pc:sldMk cId="1050006678" sldId="260"/>
            <ac:inkMk id="14" creationId="{070477C5-0410-4E4F-97A1-F84C2465C187}"/>
          </ac:inkMkLst>
        </pc:inkChg>
      </pc:sldChg>
      <pc:sldChg chg="addSp delSp modSp add mod setBg modNotesTx">
        <pc:chgData name="Yassir Benabdallah &lt; 76865 &gt;" userId="05d68b5e-cc50-4f43-988f-d00065482f12" providerId="ADAL" clId="{A7A4B200-1F19-401A-9088-7EE5BD5ADB35}" dt="2022-12-14T15:09:52.220" v="1047"/>
        <pc:sldMkLst>
          <pc:docMk/>
          <pc:sldMk cId="264199921" sldId="261"/>
        </pc:sldMkLst>
        <pc:spChg chg="mod">
          <ac:chgData name="Yassir Benabdallah &lt; 76865 &gt;" userId="05d68b5e-cc50-4f43-988f-d00065482f12" providerId="ADAL" clId="{A7A4B200-1F19-401A-9088-7EE5BD5ADB35}" dt="2022-11-22T20:55:05.946" v="683" actId="26606"/>
          <ac:spMkLst>
            <pc:docMk/>
            <pc:sldMk cId="264199921" sldId="261"/>
            <ac:spMk id="2" creationId="{DB3EAD56-32EE-4425-E143-545448380EED}"/>
          </ac:spMkLst>
        </pc:spChg>
        <pc:spChg chg="del mod">
          <ac:chgData name="Yassir Benabdallah &lt; 76865 &gt;" userId="05d68b5e-cc50-4f43-988f-d00065482f12" providerId="ADAL" clId="{A7A4B200-1F19-401A-9088-7EE5BD5ADB35}" dt="2022-11-22T20:54:40.916" v="681" actId="22"/>
          <ac:spMkLst>
            <pc:docMk/>
            <pc:sldMk cId="264199921" sldId="261"/>
            <ac:spMk id="3" creationId="{090498EC-55DB-3336-3177-990C66C50ECD}"/>
          </ac:spMkLst>
        </pc:spChg>
        <pc:spChg chg="del mod">
          <ac:chgData name="Yassir Benabdallah &lt; 76865 &gt;" userId="05d68b5e-cc50-4f43-988f-d00065482f12" providerId="ADAL" clId="{A7A4B200-1F19-401A-9088-7EE5BD5ADB35}" dt="2022-11-22T20:53:30.264" v="680" actId="478"/>
          <ac:spMkLst>
            <pc:docMk/>
            <pc:sldMk cId="264199921" sldId="261"/>
            <ac:spMk id="4" creationId="{291BD504-A06B-F124-B9C9-3B508F030141}"/>
          </ac:spMkLst>
        </pc:spChg>
        <pc:spChg chg="add mod">
          <ac:chgData name="Yassir Benabdallah &lt; 76865 &gt;" userId="05d68b5e-cc50-4f43-988f-d00065482f12" providerId="ADAL" clId="{A7A4B200-1F19-401A-9088-7EE5BD5ADB35}" dt="2022-11-22T20:56:23.643" v="695" actId="20577"/>
          <ac:spMkLst>
            <pc:docMk/>
            <pc:sldMk cId="264199921" sldId="261"/>
            <ac:spMk id="12" creationId="{E2A5198C-FE24-8642-EF2B-0F5D5D2A7CDE}"/>
          </ac:spMkLst>
        </pc:spChg>
        <pc:spChg chg="add">
          <ac:chgData name="Yassir Benabdallah &lt; 76865 &gt;" userId="05d68b5e-cc50-4f43-988f-d00065482f12" providerId="ADAL" clId="{A7A4B200-1F19-401A-9088-7EE5BD5ADB35}" dt="2022-11-22T20:55:05.946" v="683" actId="26606"/>
          <ac:spMkLst>
            <pc:docMk/>
            <pc:sldMk cId="264199921" sldId="261"/>
            <ac:spMk id="15" creationId="{69D47016-023F-44BD-981C-50E7A10A6609}"/>
          </ac:spMkLst>
        </pc:spChg>
        <pc:spChg chg="add">
          <ac:chgData name="Yassir Benabdallah &lt; 76865 &gt;" userId="05d68b5e-cc50-4f43-988f-d00065482f12" providerId="ADAL" clId="{A7A4B200-1F19-401A-9088-7EE5BD5ADB35}" dt="2022-11-22T20:55:05.946" v="683" actId="26606"/>
          <ac:spMkLst>
            <pc:docMk/>
            <pc:sldMk cId="264199921" sldId="261"/>
            <ac:spMk id="19" creationId="{535742DD-1B16-4E9D-B715-0D74B4574A68}"/>
          </ac:spMkLst>
        </pc:spChg>
        <pc:picChg chg="add mod ord">
          <ac:chgData name="Yassir Benabdallah &lt; 76865 &gt;" userId="05d68b5e-cc50-4f43-988f-d00065482f12" providerId="ADAL" clId="{A7A4B200-1F19-401A-9088-7EE5BD5ADB35}" dt="2022-11-22T20:55:18.320" v="685" actId="14100"/>
          <ac:picMkLst>
            <pc:docMk/>
            <pc:sldMk cId="264199921" sldId="261"/>
            <ac:picMk id="6" creationId="{21CBFA39-DC9C-1577-8449-2E0253268344}"/>
          </ac:picMkLst>
        </pc:picChg>
        <pc:picChg chg="add mod">
          <ac:chgData name="Yassir Benabdallah &lt; 76865 &gt;" userId="05d68b5e-cc50-4f43-988f-d00065482f12" providerId="ADAL" clId="{A7A4B200-1F19-401A-9088-7EE5BD5ADB35}" dt="2022-11-22T20:55:05.946" v="683" actId="26606"/>
          <ac:picMkLst>
            <pc:docMk/>
            <pc:sldMk cId="264199921" sldId="261"/>
            <ac:picMk id="8" creationId="{69CB07D2-2FEC-5746-90E2-C683B8B420FA}"/>
          </ac:picMkLst>
        </pc:picChg>
        <pc:inkChg chg="add">
          <ac:chgData name="Yassir Benabdallah &lt; 76865 &gt;" userId="05d68b5e-cc50-4f43-988f-d00065482f12" providerId="ADAL" clId="{A7A4B200-1F19-401A-9088-7EE5BD5ADB35}" dt="2022-11-22T20:55:05.946" v="683" actId="26606"/>
          <ac:inkMkLst>
            <pc:docMk/>
            <pc:sldMk cId="264199921" sldId="261"/>
            <ac:inkMk id="17" creationId="{070477C5-0410-4E4F-97A1-F84C2465C187}"/>
          </ac:inkMkLst>
        </pc:inkChg>
      </pc:sldChg>
      <pc:sldChg chg="addSp delSp modSp new mod setBg">
        <pc:chgData name="Yassir Benabdallah &lt; 76865 &gt;" userId="05d68b5e-cc50-4f43-988f-d00065482f12" providerId="ADAL" clId="{A7A4B200-1F19-401A-9088-7EE5BD5ADB35}" dt="2022-12-14T16:12:40.315" v="1729" actId="26606"/>
        <pc:sldMkLst>
          <pc:docMk/>
          <pc:sldMk cId="2558169159" sldId="262"/>
        </pc:sldMkLst>
        <pc:spChg chg="mod">
          <ac:chgData name="Yassir Benabdallah &lt; 76865 &gt;" userId="05d68b5e-cc50-4f43-988f-d00065482f12" providerId="ADAL" clId="{A7A4B200-1F19-401A-9088-7EE5BD5ADB35}" dt="2022-12-14T16:12:40.315" v="1729" actId="26606"/>
          <ac:spMkLst>
            <pc:docMk/>
            <pc:sldMk cId="2558169159" sldId="262"/>
            <ac:spMk id="2" creationId="{318C8DDC-E482-7386-8FD6-A6228A5D1D3B}"/>
          </ac:spMkLst>
        </pc:spChg>
        <pc:spChg chg="del mod">
          <ac:chgData name="Yassir Benabdallah &lt; 76865 &gt;" userId="05d68b5e-cc50-4f43-988f-d00065482f12" providerId="ADAL" clId="{A7A4B200-1F19-401A-9088-7EE5BD5ADB35}" dt="2022-12-14T16:12:40.315" v="1729" actId="26606"/>
          <ac:spMkLst>
            <pc:docMk/>
            <pc:sldMk cId="2558169159" sldId="262"/>
            <ac:spMk id="3" creationId="{609FE7C5-1BE9-7F66-7E34-E0B86E2D2A57}"/>
          </ac:spMkLst>
        </pc:spChg>
        <pc:spChg chg="add">
          <ac:chgData name="Yassir Benabdallah &lt; 76865 &gt;" userId="05d68b5e-cc50-4f43-988f-d00065482f12" providerId="ADAL" clId="{A7A4B200-1F19-401A-9088-7EE5BD5ADB35}" dt="2022-12-14T16:12:40.315" v="1729" actId="26606"/>
          <ac:spMkLst>
            <pc:docMk/>
            <pc:sldMk cId="2558169159" sldId="262"/>
            <ac:spMk id="9" creationId="{35DB3719-6FDC-4E5D-891D-FF40B7300F64}"/>
          </ac:spMkLst>
        </pc:spChg>
        <pc:graphicFrameChg chg="add">
          <ac:chgData name="Yassir Benabdallah &lt; 76865 &gt;" userId="05d68b5e-cc50-4f43-988f-d00065482f12" providerId="ADAL" clId="{A7A4B200-1F19-401A-9088-7EE5BD5ADB35}" dt="2022-12-14T16:12:40.315" v="1729" actId="26606"/>
          <ac:graphicFrameMkLst>
            <pc:docMk/>
            <pc:sldMk cId="2558169159" sldId="262"/>
            <ac:graphicFrameMk id="5" creationId="{39563026-BAB8-39DC-9D09-017F0E884655}"/>
          </ac:graphicFrameMkLst>
        </pc:graphicFrameChg>
      </pc:sldChg>
      <pc:sldChg chg="new del">
        <pc:chgData name="Yassir Benabdallah &lt; 76865 &gt;" userId="05d68b5e-cc50-4f43-988f-d00065482f12" providerId="ADAL" clId="{A7A4B200-1F19-401A-9088-7EE5BD5ADB35}" dt="2022-12-05T15:50:36.006" v="697" actId="47"/>
        <pc:sldMkLst>
          <pc:docMk/>
          <pc:sldMk cId="3376650885" sldId="262"/>
        </pc:sldMkLst>
      </pc:sldChg>
      <pc:sldChg chg="addSp modSp new mod modMedia setBg">
        <pc:chgData name="Yassir Benabdallah &lt; 76865 &gt;" userId="05d68b5e-cc50-4f43-988f-d00065482f12" providerId="ADAL" clId="{A7A4B200-1F19-401A-9088-7EE5BD5ADB35}" dt="2022-12-14T15:01:43.585" v="906" actId="2711"/>
        <pc:sldMkLst>
          <pc:docMk/>
          <pc:sldMk cId="4254006998" sldId="263"/>
        </pc:sldMkLst>
        <pc:spChg chg="mod">
          <ac:chgData name="Yassir Benabdallah &lt; 76865 &gt;" userId="05d68b5e-cc50-4f43-988f-d00065482f12" providerId="ADAL" clId="{A7A4B200-1F19-401A-9088-7EE5BD5ADB35}" dt="2022-12-14T15:01:43.585" v="906" actId="2711"/>
          <ac:spMkLst>
            <pc:docMk/>
            <pc:sldMk cId="4254006998" sldId="263"/>
            <ac:spMk id="2" creationId="{FFAA0B95-E850-7C94-70FC-4149FF2F5417}"/>
          </ac:spMkLst>
        </pc:spChg>
        <pc:spChg chg="add">
          <ac:chgData name="Yassir Benabdallah &lt; 76865 &gt;" userId="05d68b5e-cc50-4f43-988f-d00065482f12" providerId="ADAL" clId="{A7A4B200-1F19-401A-9088-7EE5BD5ADB35}" dt="2022-12-14T15:01:32.978" v="903" actId="26606"/>
          <ac:spMkLst>
            <pc:docMk/>
            <pc:sldMk cId="4254006998" sldId="263"/>
            <ac:spMk id="8" creationId="{DA381740-063A-41A4-836D-85D14980EEF0}"/>
          </ac:spMkLst>
        </pc:spChg>
        <pc:spChg chg="add">
          <ac:chgData name="Yassir Benabdallah &lt; 76865 &gt;" userId="05d68b5e-cc50-4f43-988f-d00065482f12" providerId="ADAL" clId="{A7A4B200-1F19-401A-9088-7EE5BD5ADB35}" dt="2022-12-14T15:01:32.978" v="903" actId="26606"/>
          <ac:spMkLst>
            <pc:docMk/>
            <pc:sldMk cId="4254006998" sldId="263"/>
            <ac:spMk id="10" creationId="{007891EC-4501-44ED-A8C8-B11B6DB767AB}"/>
          </ac:spMkLst>
        </pc:spChg>
        <pc:picChg chg="add mod">
          <ac:chgData name="Yassir Benabdallah &lt; 76865 &gt;" userId="05d68b5e-cc50-4f43-988f-d00065482f12" providerId="ADAL" clId="{A7A4B200-1F19-401A-9088-7EE5BD5ADB35}" dt="2022-12-14T15:01:35.483" v="905"/>
          <ac:picMkLst>
            <pc:docMk/>
            <pc:sldMk cId="4254006998" sldId="263"/>
            <ac:picMk id="4" creationId="{EC106FFA-40AA-284D-ABFB-C206C093C9AB}"/>
          </ac:picMkLst>
        </pc:picChg>
        <pc:cxnChg chg="add">
          <ac:chgData name="Yassir Benabdallah &lt; 76865 &gt;" userId="05d68b5e-cc50-4f43-988f-d00065482f12" providerId="ADAL" clId="{A7A4B200-1F19-401A-9088-7EE5BD5ADB35}" dt="2022-12-14T15:01:32.978" v="903" actId="26606"/>
          <ac:cxnSpMkLst>
            <pc:docMk/>
            <pc:sldMk cId="4254006998" sldId="263"/>
            <ac:cxnSpMk id="12" creationId="{34E5597F-CE67-4085-9548-E6A8036DA3BB}"/>
          </ac:cxnSpMkLst>
        </pc:cxnChg>
      </pc:sldChg>
      <pc:sldChg chg="addSp modSp new mod modNotesTx">
        <pc:chgData name="Yassir Benabdallah &lt; 76865 &gt;" userId="05d68b5e-cc50-4f43-988f-d00065482f12" providerId="ADAL" clId="{A7A4B200-1F19-401A-9088-7EE5BD5ADB35}" dt="2022-12-14T15:43:30.416" v="1284" actId="13822"/>
        <pc:sldMkLst>
          <pc:docMk/>
          <pc:sldMk cId="1191254532" sldId="264"/>
        </pc:sldMkLst>
        <pc:spChg chg="mod">
          <ac:chgData name="Yassir Benabdallah &lt; 76865 &gt;" userId="05d68b5e-cc50-4f43-988f-d00065482f12" providerId="ADAL" clId="{A7A4B200-1F19-401A-9088-7EE5BD5ADB35}" dt="2022-12-14T15:03:17.493" v="937" actId="20577"/>
          <ac:spMkLst>
            <pc:docMk/>
            <pc:sldMk cId="1191254532" sldId="264"/>
            <ac:spMk id="2" creationId="{AE35F620-A254-B20B-EB8E-62130BD4AA1D}"/>
          </ac:spMkLst>
        </pc:spChg>
        <pc:spChg chg="mod">
          <ac:chgData name="Yassir Benabdallah &lt; 76865 &gt;" userId="05d68b5e-cc50-4f43-988f-d00065482f12" providerId="ADAL" clId="{A7A4B200-1F19-401A-9088-7EE5BD5ADB35}" dt="2022-12-14T15:10:27.249" v="1058" actId="20577"/>
          <ac:spMkLst>
            <pc:docMk/>
            <pc:sldMk cId="1191254532" sldId="264"/>
            <ac:spMk id="3" creationId="{7A3C5453-408B-AE41-D8E2-040A252B0D78}"/>
          </ac:spMkLst>
        </pc:spChg>
        <pc:spChg chg="add mod">
          <ac:chgData name="Yassir Benabdallah &lt; 76865 &gt;" userId="05d68b5e-cc50-4f43-988f-d00065482f12" providerId="ADAL" clId="{A7A4B200-1F19-401A-9088-7EE5BD5ADB35}" dt="2022-12-14T15:43:30.416" v="1284" actId="13822"/>
          <ac:spMkLst>
            <pc:docMk/>
            <pc:sldMk cId="1191254532" sldId="264"/>
            <ac:spMk id="4" creationId="{00539C03-6658-0DB1-D36B-51A45DD794F7}"/>
          </ac:spMkLst>
        </pc:spChg>
      </pc:sldChg>
      <pc:sldChg chg="new del">
        <pc:chgData name="Yassir Benabdallah &lt; 76865 &gt;" userId="05d68b5e-cc50-4f43-988f-d00065482f12" providerId="ADAL" clId="{A7A4B200-1F19-401A-9088-7EE5BD5ADB35}" dt="2022-12-14T15:11:03.253" v="1062" actId="47"/>
        <pc:sldMkLst>
          <pc:docMk/>
          <pc:sldMk cId="74756967" sldId="265"/>
        </pc:sldMkLst>
      </pc:sldChg>
      <pc:sldChg chg="modSp new mod">
        <pc:chgData name="Yassir Benabdallah &lt; 76865 &gt;" userId="05d68b5e-cc50-4f43-988f-d00065482f12" providerId="ADAL" clId="{A7A4B200-1F19-401A-9088-7EE5BD5ADB35}" dt="2022-12-14T15:11:57.548" v="1096" actId="20577"/>
        <pc:sldMkLst>
          <pc:docMk/>
          <pc:sldMk cId="1067403038" sldId="265"/>
        </pc:sldMkLst>
        <pc:spChg chg="mod">
          <ac:chgData name="Yassir Benabdallah &lt; 76865 &gt;" userId="05d68b5e-cc50-4f43-988f-d00065482f12" providerId="ADAL" clId="{A7A4B200-1F19-401A-9088-7EE5BD5ADB35}" dt="2022-12-14T15:11:23.225" v="1083" actId="20577"/>
          <ac:spMkLst>
            <pc:docMk/>
            <pc:sldMk cId="1067403038" sldId="265"/>
            <ac:spMk id="2" creationId="{33BBBF20-6A5C-33C2-CD19-21770C1751A4}"/>
          </ac:spMkLst>
        </pc:spChg>
        <pc:spChg chg="mod">
          <ac:chgData name="Yassir Benabdallah &lt; 76865 &gt;" userId="05d68b5e-cc50-4f43-988f-d00065482f12" providerId="ADAL" clId="{A7A4B200-1F19-401A-9088-7EE5BD5ADB35}" dt="2022-12-14T15:11:57.548" v="1096" actId="20577"/>
          <ac:spMkLst>
            <pc:docMk/>
            <pc:sldMk cId="1067403038" sldId="265"/>
            <ac:spMk id="3" creationId="{AA7AC7B6-FED1-AAC3-DF3F-8EA983428A6D}"/>
          </ac:spMkLst>
        </pc:spChg>
      </pc:sldChg>
      <pc:sldChg chg="new del">
        <pc:chgData name="Yassir Benabdallah &lt; 76865 &gt;" userId="05d68b5e-cc50-4f43-988f-d00065482f12" providerId="ADAL" clId="{A7A4B200-1F19-401A-9088-7EE5BD5ADB35}" dt="2022-12-14T15:12:31.267" v="1100" actId="47"/>
        <pc:sldMkLst>
          <pc:docMk/>
          <pc:sldMk cId="209498454" sldId="266"/>
        </pc:sldMkLst>
      </pc:sldChg>
      <pc:sldChg chg="addSp delSp add del setBg delDesignElem">
        <pc:chgData name="Yassir Benabdallah &lt; 76865 &gt;" userId="05d68b5e-cc50-4f43-988f-d00065482f12" providerId="ADAL" clId="{A7A4B200-1F19-401A-9088-7EE5BD5ADB35}" dt="2022-12-14T15:13:19" v="1106"/>
        <pc:sldMkLst>
          <pc:docMk/>
          <pc:sldMk cId="1023387363" sldId="266"/>
        </pc:sldMkLst>
        <pc:spChg chg="add del">
          <ac:chgData name="Yassir Benabdallah &lt; 76865 &gt;" userId="05d68b5e-cc50-4f43-988f-d00065482f12" providerId="ADAL" clId="{A7A4B200-1F19-401A-9088-7EE5BD5ADB35}" dt="2022-12-14T15:13:19" v="1106"/>
          <ac:spMkLst>
            <pc:docMk/>
            <pc:sldMk cId="1023387363" sldId="266"/>
            <ac:spMk id="15" creationId="{69D47016-023F-44BD-981C-50E7A10A6609}"/>
          </ac:spMkLst>
        </pc:spChg>
        <pc:spChg chg="add del">
          <ac:chgData name="Yassir Benabdallah &lt; 76865 &gt;" userId="05d68b5e-cc50-4f43-988f-d00065482f12" providerId="ADAL" clId="{A7A4B200-1F19-401A-9088-7EE5BD5ADB35}" dt="2022-12-14T15:13:19" v="1106"/>
          <ac:spMkLst>
            <pc:docMk/>
            <pc:sldMk cId="1023387363" sldId="266"/>
            <ac:spMk id="19" creationId="{535742DD-1B16-4E9D-B715-0D74B4574A68}"/>
          </ac:spMkLst>
        </pc:spChg>
        <pc:inkChg chg="add del">
          <ac:chgData name="Yassir Benabdallah &lt; 76865 &gt;" userId="05d68b5e-cc50-4f43-988f-d00065482f12" providerId="ADAL" clId="{A7A4B200-1F19-401A-9088-7EE5BD5ADB35}" dt="2022-12-14T15:13:19" v="1106"/>
          <ac:inkMkLst>
            <pc:docMk/>
            <pc:sldMk cId="1023387363" sldId="266"/>
            <ac:inkMk id="17" creationId="{070477C5-0410-4E4F-97A1-F84C2465C187}"/>
          </ac:inkMkLst>
        </pc:inkChg>
      </pc:sldChg>
      <pc:sldChg chg="addSp delSp modSp new mod setBg delAnim modAnim modNotesTx">
        <pc:chgData name="Yassir Benabdallah &lt; 76865 &gt;" userId="05d68b5e-cc50-4f43-988f-d00065482f12" providerId="ADAL" clId="{A7A4B200-1F19-401A-9088-7EE5BD5ADB35}" dt="2022-12-14T15:26:16.584" v="1149" actId="20577"/>
        <pc:sldMkLst>
          <pc:docMk/>
          <pc:sldMk cId="3908617905" sldId="266"/>
        </pc:sldMkLst>
        <pc:spChg chg="mod">
          <ac:chgData name="Yassir Benabdallah &lt; 76865 &gt;" userId="05d68b5e-cc50-4f43-988f-d00065482f12" providerId="ADAL" clId="{A7A4B200-1F19-401A-9088-7EE5BD5ADB35}" dt="2022-12-14T15:17:15.785" v="1121" actId="26606"/>
          <ac:spMkLst>
            <pc:docMk/>
            <pc:sldMk cId="3908617905" sldId="266"/>
            <ac:spMk id="2" creationId="{F151563F-8C6D-6543-82D3-AFDCC66BFB05}"/>
          </ac:spMkLst>
        </pc:spChg>
        <pc:spChg chg="del mod">
          <ac:chgData name="Yassir Benabdallah &lt; 76865 &gt;" userId="05d68b5e-cc50-4f43-988f-d00065482f12" providerId="ADAL" clId="{A7A4B200-1F19-401A-9088-7EE5BD5ADB35}" dt="2022-12-14T15:16:47.810" v="1119" actId="22"/>
          <ac:spMkLst>
            <pc:docMk/>
            <pc:sldMk cId="3908617905" sldId="266"/>
            <ac:spMk id="3" creationId="{4794FCB5-5738-CEA1-01B2-81EB849EBC12}"/>
          </ac:spMkLst>
        </pc:spChg>
        <pc:spChg chg="add mod">
          <ac:chgData name="Yassir Benabdallah &lt; 76865 &gt;" userId="05d68b5e-cc50-4f43-988f-d00065482f12" providerId="ADAL" clId="{A7A4B200-1F19-401A-9088-7EE5BD5ADB35}" dt="2022-12-14T15:25:03.340" v="1143" actId="20577"/>
          <ac:spMkLst>
            <pc:docMk/>
            <pc:sldMk cId="3908617905" sldId="266"/>
            <ac:spMk id="11" creationId="{C8642978-C667-C40D-E980-6212BBE32E62}"/>
          </ac:spMkLst>
        </pc:spChg>
        <pc:spChg chg="add">
          <ac:chgData name="Yassir Benabdallah &lt; 76865 &gt;" userId="05d68b5e-cc50-4f43-988f-d00065482f12" providerId="ADAL" clId="{A7A4B200-1F19-401A-9088-7EE5BD5ADB35}" dt="2022-12-14T15:17:15.785" v="1121" actId="26606"/>
          <ac:spMkLst>
            <pc:docMk/>
            <pc:sldMk cId="3908617905" sldId="266"/>
            <ac:spMk id="14" creationId="{69D47016-023F-44BD-981C-50E7A10A6609}"/>
          </ac:spMkLst>
        </pc:spChg>
        <pc:spChg chg="add">
          <ac:chgData name="Yassir Benabdallah &lt; 76865 &gt;" userId="05d68b5e-cc50-4f43-988f-d00065482f12" providerId="ADAL" clId="{A7A4B200-1F19-401A-9088-7EE5BD5ADB35}" dt="2022-12-14T15:17:15.785" v="1121" actId="26606"/>
          <ac:spMkLst>
            <pc:docMk/>
            <pc:sldMk cId="3908617905" sldId="266"/>
            <ac:spMk id="18" creationId="{535742DD-1B16-4E9D-B715-0D74B4574A68}"/>
          </ac:spMkLst>
        </pc:spChg>
        <pc:picChg chg="add mod ord">
          <ac:chgData name="Yassir Benabdallah &lt; 76865 &gt;" userId="05d68b5e-cc50-4f43-988f-d00065482f12" providerId="ADAL" clId="{A7A4B200-1F19-401A-9088-7EE5BD5ADB35}" dt="2022-12-14T15:22:16.773" v="1124" actId="27614"/>
          <ac:picMkLst>
            <pc:docMk/>
            <pc:sldMk cId="3908617905" sldId="266"/>
            <ac:picMk id="5" creationId="{AC531118-4C76-ACA0-A9EC-A1C545F2D5C3}"/>
          </ac:picMkLst>
        </pc:picChg>
        <pc:picChg chg="add mod">
          <ac:chgData name="Yassir Benabdallah &lt; 76865 &gt;" userId="05d68b5e-cc50-4f43-988f-d00065482f12" providerId="ADAL" clId="{A7A4B200-1F19-401A-9088-7EE5BD5ADB35}" dt="2022-12-14T15:22:16.137" v="1123" actId="27614"/>
          <ac:picMkLst>
            <pc:docMk/>
            <pc:sldMk cId="3908617905" sldId="266"/>
            <ac:picMk id="7" creationId="{9E4795B4-37CE-39B4-9C9B-033916B9C982}"/>
          </ac:picMkLst>
        </pc:picChg>
        <pc:picChg chg="add del mod">
          <ac:chgData name="Yassir Benabdallah &lt; 76865 &gt;" userId="05d68b5e-cc50-4f43-988f-d00065482f12" providerId="ADAL" clId="{A7A4B200-1F19-401A-9088-7EE5BD5ADB35}" dt="2022-12-14T15:23:29.780" v="1131" actId="478"/>
          <ac:picMkLst>
            <pc:docMk/>
            <pc:sldMk cId="3908617905" sldId="266"/>
            <ac:picMk id="9" creationId="{602A0F63-81B9-4DB2-2A96-041E613F99B0}"/>
          </ac:picMkLst>
        </pc:picChg>
        <pc:picChg chg="add mod">
          <ac:chgData name="Yassir Benabdallah &lt; 76865 &gt;" userId="05d68b5e-cc50-4f43-988f-d00065482f12" providerId="ADAL" clId="{A7A4B200-1F19-401A-9088-7EE5BD5ADB35}" dt="2022-12-14T15:23:48.963" v="1135" actId="14100"/>
          <ac:picMkLst>
            <pc:docMk/>
            <pc:sldMk cId="3908617905" sldId="266"/>
            <ac:picMk id="12" creationId="{C66907C6-9C93-417B-C926-47D79736BC2A}"/>
          </ac:picMkLst>
        </pc:picChg>
        <pc:inkChg chg="add">
          <ac:chgData name="Yassir Benabdallah &lt; 76865 &gt;" userId="05d68b5e-cc50-4f43-988f-d00065482f12" providerId="ADAL" clId="{A7A4B200-1F19-401A-9088-7EE5BD5ADB35}" dt="2022-12-14T15:17:15.785" v="1121" actId="26606"/>
          <ac:inkMkLst>
            <pc:docMk/>
            <pc:sldMk cId="3908617905" sldId="266"/>
            <ac:inkMk id="16" creationId="{070477C5-0410-4E4F-97A1-F84C2465C187}"/>
          </ac:inkMkLst>
        </pc:inkChg>
      </pc:sldChg>
      <pc:sldChg chg="addSp delSp modSp new mod setBg modNotesTx">
        <pc:chgData name="Yassir Benabdallah &lt; 76865 &gt;" userId="05d68b5e-cc50-4f43-988f-d00065482f12" providerId="ADAL" clId="{A7A4B200-1F19-401A-9088-7EE5BD5ADB35}" dt="2022-12-14T15:40:17.301" v="1222" actId="27614"/>
        <pc:sldMkLst>
          <pc:docMk/>
          <pc:sldMk cId="1799680159" sldId="267"/>
        </pc:sldMkLst>
        <pc:spChg chg="mod">
          <ac:chgData name="Yassir Benabdallah &lt; 76865 &gt;" userId="05d68b5e-cc50-4f43-988f-d00065482f12" providerId="ADAL" clId="{A7A4B200-1F19-401A-9088-7EE5BD5ADB35}" dt="2022-12-14T15:40:11.363" v="1221" actId="26606"/>
          <ac:spMkLst>
            <pc:docMk/>
            <pc:sldMk cId="1799680159" sldId="267"/>
            <ac:spMk id="2" creationId="{A77FDA41-3F84-2828-24BB-AB2CBC07C46C}"/>
          </ac:spMkLst>
        </pc:spChg>
        <pc:spChg chg="mod">
          <ac:chgData name="Yassir Benabdallah &lt; 76865 &gt;" userId="05d68b5e-cc50-4f43-988f-d00065482f12" providerId="ADAL" clId="{A7A4B200-1F19-401A-9088-7EE5BD5ADB35}" dt="2022-12-14T15:40:11.363" v="1221" actId="26606"/>
          <ac:spMkLst>
            <pc:docMk/>
            <pc:sldMk cId="1799680159" sldId="267"/>
            <ac:spMk id="3" creationId="{9BF0EFAC-60AC-724D-7143-9F715F9F0D82}"/>
          </ac:spMkLst>
        </pc:spChg>
        <pc:spChg chg="add">
          <ac:chgData name="Yassir Benabdallah &lt; 76865 &gt;" userId="05d68b5e-cc50-4f43-988f-d00065482f12" providerId="ADAL" clId="{A7A4B200-1F19-401A-9088-7EE5BD5ADB35}" dt="2022-12-14T15:40:11.363" v="1221" actId="26606"/>
          <ac:spMkLst>
            <pc:docMk/>
            <pc:sldMk cId="1799680159" sldId="267"/>
            <ac:spMk id="16" creationId="{2B97F24A-32CE-4C1C-A50D-3016B394DCFB}"/>
          </ac:spMkLst>
        </pc:spChg>
        <pc:spChg chg="add">
          <ac:chgData name="Yassir Benabdallah &lt; 76865 &gt;" userId="05d68b5e-cc50-4f43-988f-d00065482f12" providerId="ADAL" clId="{A7A4B200-1F19-401A-9088-7EE5BD5ADB35}" dt="2022-12-14T15:40:11.363" v="1221" actId="26606"/>
          <ac:spMkLst>
            <pc:docMk/>
            <pc:sldMk cId="1799680159" sldId="267"/>
            <ac:spMk id="18" creationId="{3CE8AF5E-D374-4CF1-90CC-35CF73B81C3E}"/>
          </ac:spMkLst>
        </pc:spChg>
        <pc:picChg chg="add del">
          <ac:chgData name="Yassir Benabdallah &lt; 76865 &gt;" userId="05d68b5e-cc50-4f43-988f-d00065482f12" providerId="ADAL" clId="{A7A4B200-1F19-401A-9088-7EE5BD5ADB35}" dt="2022-12-14T15:38:48.216" v="1205" actId="478"/>
          <ac:picMkLst>
            <pc:docMk/>
            <pc:sldMk cId="1799680159" sldId="267"/>
            <ac:picMk id="5" creationId="{376264FC-4952-D6F2-D8BB-9949606237F3}"/>
          </ac:picMkLst>
        </pc:picChg>
        <pc:picChg chg="add del">
          <ac:chgData name="Yassir Benabdallah &lt; 76865 &gt;" userId="05d68b5e-cc50-4f43-988f-d00065482f12" providerId="ADAL" clId="{A7A4B200-1F19-401A-9088-7EE5BD5ADB35}" dt="2022-12-14T15:39:21.837" v="1208" actId="22"/>
          <ac:picMkLst>
            <pc:docMk/>
            <pc:sldMk cId="1799680159" sldId="267"/>
            <ac:picMk id="7" creationId="{4F3A5AA9-EA77-6CA9-5594-A9BABF600797}"/>
          </ac:picMkLst>
        </pc:picChg>
        <pc:picChg chg="add del">
          <ac:chgData name="Yassir Benabdallah &lt; 76865 &gt;" userId="05d68b5e-cc50-4f43-988f-d00065482f12" providerId="ADAL" clId="{A7A4B200-1F19-401A-9088-7EE5BD5ADB35}" dt="2022-12-14T15:39:31.656" v="1211" actId="22"/>
          <ac:picMkLst>
            <pc:docMk/>
            <pc:sldMk cId="1799680159" sldId="267"/>
            <ac:picMk id="9" creationId="{216E2997-4B1C-6B33-F113-C727716FDF49}"/>
          </ac:picMkLst>
        </pc:picChg>
        <pc:picChg chg="add mod">
          <ac:chgData name="Yassir Benabdallah &lt; 76865 &gt;" userId="05d68b5e-cc50-4f43-988f-d00065482f12" providerId="ADAL" clId="{A7A4B200-1F19-401A-9088-7EE5BD5ADB35}" dt="2022-12-14T15:40:17.301" v="1222" actId="27614"/>
          <ac:picMkLst>
            <pc:docMk/>
            <pc:sldMk cId="1799680159" sldId="267"/>
            <ac:picMk id="11" creationId="{866527DD-D8BB-6BF0-9966-2593172AB489}"/>
          </ac:picMkLst>
        </pc:picChg>
        <pc:inkChg chg="add">
          <ac:chgData name="Yassir Benabdallah &lt; 76865 &gt;" userId="05d68b5e-cc50-4f43-988f-d00065482f12" providerId="ADAL" clId="{A7A4B200-1F19-401A-9088-7EE5BD5ADB35}" dt="2022-12-14T15:40:11.363" v="1221" actId="26606"/>
          <ac:inkMkLst>
            <pc:docMk/>
            <pc:sldMk cId="1799680159" sldId="267"/>
            <ac:inkMk id="20" creationId="{070477C5-0410-4E4F-97A1-F84C2465C187}"/>
          </ac:inkMkLst>
        </pc:inkChg>
      </pc:sldChg>
      <pc:sldChg chg="delSp modSp add del mod setBg delDesignElem">
        <pc:chgData name="Yassir Benabdallah &lt; 76865 &gt;" userId="05d68b5e-cc50-4f43-988f-d00065482f12" providerId="ADAL" clId="{A7A4B200-1F19-401A-9088-7EE5BD5ADB35}" dt="2022-12-14T15:13:05.155" v="1103" actId="47"/>
        <pc:sldMkLst>
          <pc:docMk/>
          <pc:sldMk cId="2069450098" sldId="267"/>
        </pc:sldMkLst>
        <pc:spChg chg="mod">
          <ac:chgData name="Yassir Benabdallah &lt; 76865 &gt;" userId="05d68b5e-cc50-4f43-988f-d00065482f12" providerId="ADAL" clId="{A7A4B200-1F19-401A-9088-7EE5BD5ADB35}" dt="2022-12-14T15:12:35.446" v="1102" actId="20577"/>
          <ac:spMkLst>
            <pc:docMk/>
            <pc:sldMk cId="2069450098" sldId="267"/>
            <ac:spMk id="2" creationId="{DB3EAD56-32EE-4425-E143-545448380EED}"/>
          </ac:spMkLst>
        </pc:spChg>
        <pc:spChg chg="del">
          <ac:chgData name="Yassir Benabdallah &lt; 76865 &gt;" userId="05d68b5e-cc50-4f43-988f-d00065482f12" providerId="ADAL" clId="{A7A4B200-1F19-401A-9088-7EE5BD5ADB35}" dt="2022-12-14T15:12:29.257" v="1099"/>
          <ac:spMkLst>
            <pc:docMk/>
            <pc:sldMk cId="2069450098" sldId="267"/>
            <ac:spMk id="15" creationId="{69D47016-023F-44BD-981C-50E7A10A6609}"/>
          </ac:spMkLst>
        </pc:spChg>
        <pc:spChg chg="del">
          <ac:chgData name="Yassir Benabdallah &lt; 76865 &gt;" userId="05d68b5e-cc50-4f43-988f-d00065482f12" providerId="ADAL" clId="{A7A4B200-1F19-401A-9088-7EE5BD5ADB35}" dt="2022-12-14T15:12:29.257" v="1099"/>
          <ac:spMkLst>
            <pc:docMk/>
            <pc:sldMk cId="2069450098" sldId="267"/>
            <ac:spMk id="19" creationId="{535742DD-1B16-4E9D-B715-0D74B4574A68}"/>
          </ac:spMkLst>
        </pc:spChg>
        <pc:inkChg chg="del">
          <ac:chgData name="Yassir Benabdallah &lt; 76865 &gt;" userId="05d68b5e-cc50-4f43-988f-d00065482f12" providerId="ADAL" clId="{A7A4B200-1F19-401A-9088-7EE5BD5ADB35}" dt="2022-12-14T15:12:29.257" v="1099"/>
          <ac:inkMkLst>
            <pc:docMk/>
            <pc:sldMk cId="2069450098" sldId="267"/>
            <ac:inkMk id="17" creationId="{070477C5-0410-4E4F-97A1-F84C2465C187}"/>
          </ac:inkMkLst>
        </pc:inkChg>
      </pc:sldChg>
      <pc:sldChg chg="addSp delSp modSp new mod modNotesTx">
        <pc:chgData name="Yassir Benabdallah &lt; 76865 &gt;" userId="05d68b5e-cc50-4f43-988f-d00065482f12" providerId="ADAL" clId="{A7A4B200-1F19-401A-9088-7EE5BD5ADB35}" dt="2022-12-14T15:48:31.151" v="1379" actId="20577"/>
        <pc:sldMkLst>
          <pc:docMk/>
          <pc:sldMk cId="445506178" sldId="268"/>
        </pc:sldMkLst>
        <pc:spChg chg="mod">
          <ac:chgData name="Yassir Benabdallah &lt; 76865 &gt;" userId="05d68b5e-cc50-4f43-988f-d00065482f12" providerId="ADAL" clId="{A7A4B200-1F19-401A-9088-7EE5BD5ADB35}" dt="2022-12-14T15:40:36.820" v="1227"/>
          <ac:spMkLst>
            <pc:docMk/>
            <pc:sldMk cId="445506178" sldId="268"/>
            <ac:spMk id="2" creationId="{FF73ED56-0FF3-6D8C-DF2E-B891663CD65A}"/>
          </ac:spMkLst>
        </pc:spChg>
        <pc:spChg chg="mod">
          <ac:chgData name="Yassir Benabdallah &lt; 76865 &gt;" userId="05d68b5e-cc50-4f43-988f-d00065482f12" providerId="ADAL" clId="{A7A4B200-1F19-401A-9088-7EE5BD5ADB35}" dt="2022-12-14T15:44:07.187" v="1285" actId="20577"/>
          <ac:spMkLst>
            <pc:docMk/>
            <pc:sldMk cId="445506178" sldId="268"/>
            <ac:spMk id="3" creationId="{7521331E-4079-A31A-004E-C319863CA396}"/>
          </ac:spMkLst>
        </pc:spChg>
        <pc:spChg chg="add mod">
          <ac:chgData name="Yassir Benabdallah &lt; 76865 &gt;" userId="05d68b5e-cc50-4f43-988f-d00065482f12" providerId="ADAL" clId="{A7A4B200-1F19-401A-9088-7EE5BD5ADB35}" dt="2022-12-14T15:45:10.879" v="1300" actId="20577"/>
          <ac:spMkLst>
            <pc:docMk/>
            <pc:sldMk cId="445506178" sldId="268"/>
            <ac:spMk id="4" creationId="{26ED66ED-DC48-CB50-CAE1-22ABEF890C91}"/>
          </ac:spMkLst>
        </pc:spChg>
        <pc:spChg chg="add mod">
          <ac:chgData name="Yassir Benabdallah &lt; 76865 &gt;" userId="05d68b5e-cc50-4f43-988f-d00065482f12" providerId="ADAL" clId="{A7A4B200-1F19-401A-9088-7EE5BD5ADB35}" dt="2022-12-14T15:48:11.081" v="1370" actId="20577"/>
          <ac:spMkLst>
            <pc:docMk/>
            <pc:sldMk cId="445506178" sldId="268"/>
            <ac:spMk id="9" creationId="{C852447C-611F-F1F7-1F83-482973090B64}"/>
          </ac:spMkLst>
        </pc:spChg>
        <pc:picChg chg="add del">
          <ac:chgData name="Yassir Benabdallah &lt; 76865 &gt;" userId="05d68b5e-cc50-4f43-988f-d00065482f12" providerId="ADAL" clId="{A7A4B200-1F19-401A-9088-7EE5BD5ADB35}" dt="2022-12-14T15:46:07.189" v="1302" actId="478"/>
          <ac:picMkLst>
            <pc:docMk/>
            <pc:sldMk cId="445506178" sldId="268"/>
            <ac:picMk id="6" creationId="{DD32BDA6-9BA0-3114-9EE2-A0015E6E2675}"/>
          </ac:picMkLst>
        </pc:picChg>
        <pc:picChg chg="add mod">
          <ac:chgData name="Yassir Benabdallah &lt; 76865 &gt;" userId="05d68b5e-cc50-4f43-988f-d00065482f12" providerId="ADAL" clId="{A7A4B200-1F19-401A-9088-7EE5BD5ADB35}" dt="2022-12-14T15:46:29.321" v="1305" actId="1076"/>
          <ac:picMkLst>
            <pc:docMk/>
            <pc:sldMk cId="445506178" sldId="268"/>
            <ac:picMk id="8" creationId="{3C1EFDFF-2A94-2ED9-CC31-55D6434703BC}"/>
          </ac:picMkLst>
        </pc:picChg>
      </pc:sldChg>
      <pc:sldChg chg="addSp modSp new mod setBg modNotesTx">
        <pc:chgData name="Yassir Benabdallah &lt; 76865 &gt;" userId="05d68b5e-cc50-4f43-988f-d00065482f12" providerId="ADAL" clId="{A7A4B200-1F19-401A-9088-7EE5BD5ADB35}" dt="2022-12-14T15:53:47.377" v="1485" actId="27614"/>
        <pc:sldMkLst>
          <pc:docMk/>
          <pc:sldMk cId="2387560002" sldId="269"/>
        </pc:sldMkLst>
        <pc:spChg chg="mod">
          <ac:chgData name="Yassir Benabdallah &lt; 76865 &gt;" userId="05d68b5e-cc50-4f43-988f-d00065482f12" providerId="ADAL" clId="{A7A4B200-1F19-401A-9088-7EE5BD5ADB35}" dt="2022-12-14T15:53:31.793" v="1484" actId="26606"/>
          <ac:spMkLst>
            <pc:docMk/>
            <pc:sldMk cId="2387560002" sldId="269"/>
            <ac:spMk id="2" creationId="{C09F1A80-A29D-D793-E365-E36116923E13}"/>
          </ac:spMkLst>
        </pc:spChg>
        <pc:spChg chg="mod">
          <ac:chgData name="Yassir Benabdallah &lt; 76865 &gt;" userId="05d68b5e-cc50-4f43-988f-d00065482f12" providerId="ADAL" clId="{A7A4B200-1F19-401A-9088-7EE5BD5ADB35}" dt="2022-12-14T15:53:31.793" v="1484" actId="26606"/>
          <ac:spMkLst>
            <pc:docMk/>
            <pc:sldMk cId="2387560002" sldId="269"/>
            <ac:spMk id="3" creationId="{4A54EF7E-47CE-EDB8-D353-203576135BEA}"/>
          </ac:spMkLst>
        </pc:spChg>
        <pc:spChg chg="add">
          <ac:chgData name="Yassir Benabdallah &lt; 76865 &gt;" userId="05d68b5e-cc50-4f43-988f-d00065482f12" providerId="ADAL" clId="{A7A4B200-1F19-401A-9088-7EE5BD5ADB35}" dt="2022-12-14T15:53:31.793" v="1484" actId="26606"/>
          <ac:spMkLst>
            <pc:docMk/>
            <pc:sldMk cId="2387560002" sldId="269"/>
            <ac:spMk id="10" creationId="{743AA782-23D1-4521-8CAD-47662984AA08}"/>
          </ac:spMkLst>
        </pc:spChg>
        <pc:spChg chg="add">
          <ac:chgData name="Yassir Benabdallah &lt; 76865 &gt;" userId="05d68b5e-cc50-4f43-988f-d00065482f12" providerId="ADAL" clId="{A7A4B200-1F19-401A-9088-7EE5BD5ADB35}" dt="2022-12-14T15:53:31.793" v="1484" actId="26606"/>
          <ac:spMkLst>
            <pc:docMk/>
            <pc:sldMk cId="2387560002" sldId="269"/>
            <ac:spMk id="12" creationId="{3CE8AF5E-D374-4CF1-90CC-35CF73B81C3E}"/>
          </ac:spMkLst>
        </pc:spChg>
        <pc:picChg chg="add mod">
          <ac:chgData name="Yassir Benabdallah &lt; 76865 &gt;" userId="05d68b5e-cc50-4f43-988f-d00065482f12" providerId="ADAL" clId="{A7A4B200-1F19-401A-9088-7EE5BD5ADB35}" dt="2022-12-14T15:53:47.377" v="1485" actId="27614"/>
          <ac:picMkLst>
            <pc:docMk/>
            <pc:sldMk cId="2387560002" sldId="269"/>
            <ac:picMk id="5" creationId="{76F4EDFB-6B3B-C679-36FE-B91F5717504A}"/>
          </ac:picMkLst>
        </pc:picChg>
        <pc:inkChg chg="add">
          <ac:chgData name="Yassir Benabdallah &lt; 76865 &gt;" userId="05d68b5e-cc50-4f43-988f-d00065482f12" providerId="ADAL" clId="{A7A4B200-1F19-401A-9088-7EE5BD5ADB35}" dt="2022-12-14T15:53:31.793" v="1484" actId="26606"/>
          <ac:inkMkLst>
            <pc:docMk/>
            <pc:sldMk cId="2387560002" sldId="269"/>
            <ac:inkMk id="14" creationId="{070477C5-0410-4E4F-97A1-F84C2465C187}"/>
          </ac:inkMkLst>
        </pc:inkChg>
      </pc:sldChg>
      <pc:sldChg chg="modSp new mod modNotesTx">
        <pc:chgData name="Yassir Benabdallah &lt; 76865 &gt;" userId="05d68b5e-cc50-4f43-988f-d00065482f12" providerId="ADAL" clId="{A7A4B200-1F19-401A-9088-7EE5BD5ADB35}" dt="2022-12-14T15:57:26.061" v="1617"/>
        <pc:sldMkLst>
          <pc:docMk/>
          <pc:sldMk cId="920952766" sldId="270"/>
        </pc:sldMkLst>
        <pc:spChg chg="mod">
          <ac:chgData name="Yassir Benabdallah &lt; 76865 &gt;" userId="05d68b5e-cc50-4f43-988f-d00065482f12" providerId="ADAL" clId="{A7A4B200-1F19-401A-9088-7EE5BD5ADB35}" dt="2022-12-14T15:54:00.591" v="1515" actId="2711"/>
          <ac:spMkLst>
            <pc:docMk/>
            <pc:sldMk cId="920952766" sldId="270"/>
            <ac:spMk id="2" creationId="{E49D72A6-99E5-FC1A-7F40-6C80C06A3A92}"/>
          </ac:spMkLst>
        </pc:spChg>
        <pc:spChg chg="mod">
          <ac:chgData name="Yassir Benabdallah &lt; 76865 &gt;" userId="05d68b5e-cc50-4f43-988f-d00065482f12" providerId="ADAL" clId="{A7A4B200-1F19-401A-9088-7EE5BD5ADB35}" dt="2022-12-14T15:57:06.660" v="1614" actId="20577"/>
          <ac:spMkLst>
            <pc:docMk/>
            <pc:sldMk cId="920952766" sldId="270"/>
            <ac:spMk id="3" creationId="{BB637110-4EDB-40B1-C2DB-C3709701602D}"/>
          </ac:spMkLst>
        </pc:spChg>
      </pc:sldChg>
      <pc:sldChg chg="addSp delSp modSp new mod modNotesTx">
        <pc:chgData name="Yassir Benabdallah &lt; 76865 &gt;" userId="05d68b5e-cc50-4f43-988f-d00065482f12" providerId="ADAL" clId="{A7A4B200-1F19-401A-9088-7EE5BD5ADB35}" dt="2022-12-14T16:08:44.827" v="1683"/>
        <pc:sldMkLst>
          <pc:docMk/>
          <pc:sldMk cId="8805468" sldId="271"/>
        </pc:sldMkLst>
        <pc:spChg chg="mod">
          <ac:chgData name="Yassir Benabdallah &lt; 76865 &gt;" userId="05d68b5e-cc50-4f43-988f-d00065482f12" providerId="ADAL" clId="{A7A4B200-1F19-401A-9088-7EE5BD5ADB35}" dt="2022-12-14T16:07:14.248" v="1658" actId="2711"/>
          <ac:spMkLst>
            <pc:docMk/>
            <pc:sldMk cId="8805468" sldId="271"/>
            <ac:spMk id="2" creationId="{E7339BAF-AD33-7345-33F7-A0CA9A7CEAC3}"/>
          </ac:spMkLst>
        </pc:spChg>
        <pc:spChg chg="add del mod">
          <ac:chgData name="Yassir Benabdallah &lt; 76865 &gt;" userId="05d68b5e-cc50-4f43-988f-d00065482f12" providerId="ADAL" clId="{A7A4B200-1F19-401A-9088-7EE5BD5ADB35}" dt="2022-12-14T16:08:33.314" v="1682" actId="20577"/>
          <ac:spMkLst>
            <pc:docMk/>
            <pc:sldMk cId="8805468" sldId="271"/>
            <ac:spMk id="3" creationId="{87790463-B3E0-1416-FF03-E9913581C4C9}"/>
          </ac:spMkLst>
        </pc:spChg>
        <pc:spChg chg="add del mod">
          <ac:chgData name="Yassir Benabdallah &lt; 76865 &gt;" userId="05d68b5e-cc50-4f43-988f-d00065482f12" providerId="ADAL" clId="{A7A4B200-1F19-401A-9088-7EE5BD5ADB35}" dt="2022-12-14T16:07:35.500" v="1660"/>
          <ac:spMkLst>
            <pc:docMk/>
            <pc:sldMk cId="8805468" sldId="271"/>
            <ac:spMk id="4" creationId="{4A6245B7-BBAC-7320-B15C-E03CD563534B}"/>
          </ac:spMkLst>
        </pc:spChg>
        <pc:spChg chg="add mod">
          <ac:chgData name="Yassir Benabdallah &lt; 76865 &gt;" userId="05d68b5e-cc50-4f43-988f-d00065482f12" providerId="ADAL" clId="{A7A4B200-1F19-401A-9088-7EE5BD5ADB35}" dt="2022-12-14T16:08:11.313" v="1680" actId="1076"/>
          <ac:spMkLst>
            <pc:docMk/>
            <pc:sldMk cId="8805468" sldId="271"/>
            <ac:spMk id="5" creationId="{6FB8C54B-BA50-E4AD-B2C3-9CC428853AF8}"/>
          </ac:spMkLst>
        </pc:spChg>
      </pc:sldChg>
      <pc:sldChg chg="addSp modSp new mod setBg modNotesTx">
        <pc:chgData name="Yassir Benabdallah &lt; 76865 &gt;" userId="05d68b5e-cc50-4f43-988f-d00065482f12" providerId="ADAL" clId="{A7A4B200-1F19-401A-9088-7EE5BD5ADB35}" dt="2022-12-14T16:10:10.297" v="1701"/>
        <pc:sldMkLst>
          <pc:docMk/>
          <pc:sldMk cId="3892126554" sldId="272"/>
        </pc:sldMkLst>
        <pc:spChg chg="mod">
          <ac:chgData name="Yassir Benabdallah &lt; 76865 &gt;" userId="05d68b5e-cc50-4f43-988f-d00065482f12" providerId="ADAL" clId="{A7A4B200-1F19-401A-9088-7EE5BD5ADB35}" dt="2022-12-14T16:09:53.969" v="1700" actId="404"/>
          <ac:spMkLst>
            <pc:docMk/>
            <pc:sldMk cId="3892126554" sldId="272"/>
            <ac:spMk id="2" creationId="{C7ACF50C-039D-6ABA-552B-6E2EB22114F4}"/>
          </ac:spMkLst>
        </pc:spChg>
        <pc:spChg chg="mod">
          <ac:chgData name="Yassir Benabdallah &lt; 76865 &gt;" userId="05d68b5e-cc50-4f43-988f-d00065482f12" providerId="ADAL" clId="{A7A4B200-1F19-401A-9088-7EE5BD5ADB35}" dt="2022-12-14T16:09:36.326" v="1688" actId="26606"/>
          <ac:spMkLst>
            <pc:docMk/>
            <pc:sldMk cId="3892126554" sldId="272"/>
            <ac:spMk id="3" creationId="{91E7B3AB-EA9F-DD80-6781-133D54BC7081}"/>
          </ac:spMkLst>
        </pc:spChg>
        <pc:spChg chg="add">
          <ac:chgData name="Yassir Benabdallah &lt; 76865 &gt;" userId="05d68b5e-cc50-4f43-988f-d00065482f12" providerId="ADAL" clId="{A7A4B200-1F19-401A-9088-7EE5BD5ADB35}" dt="2022-12-14T16:09:36.326" v="1688" actId="26606"/>
          <ac:spMkLst>
            <pc:docMk/>
            <pc:sldMk cId="3892126554" sldId="272"/>
            <ac:spMk id="10" creationId="{32AEEBC8-9D30-42EF-95F2-386C2653FBF0}"/>
          </ac:spMkLst>
        </pc:spChg>
        <pc:spChg chg="add">
          <ac:chgData name="Yassir Benabdallah &lt; 76865 &gt;" userId="05d68b5e-cc50-4f43-988f-d00065482f12" providerId="ADAL" clId="{A7A4B200-1F19-401A-9088-7EE5BD5ADB35}" dt="2022-12-14T16:09:36.326" v="1688" actId="26606"/>
          <ac:spMkLst>
            <pc:docMk/>
            <pc:sldMk cId="3892126554" sldId="272"/>
            <ac:spMk id="14" creationId="{535742DD-1B16-4E9D-B715-0D74B4574A68}"/>
          </ac:spMkLst>
        </pc:spChg>
        <pc:picChg chg="add mod">
          <ac:chgData name="Yassir Benabdallah &lt; 76865 &gt;" userId="05d68b5e-cc50-4f43-988f-d00065482f12" providerId="ADAL" clId="{A7A4B200-1F19-401A-9088-7EE5BD5ADB35}" dt="2022-12-14T16:09:36.326" v="1688" actId="26606"/>
          <ac:picMkLst>
            <pc:docMk/>
            <pc:sldMk cId="3892126554" sldId="272"/>
            <ac:picMk id="5" creationId="{CEAB4AFF-9B13-CB24-46D9-35C2A92C2EF3}"/>
          </ac:picMkLst>
        </pc:picChg>
        <pc:inkChg chg="add">
          <ac:chgData name="Yassir Benabdallah &lt; 76865 &gt;" userId="05d68b5e-cc50-4f43-988f-d00065482f12" providerId="ADAL" clId="{A7A4B200-1F19-401A-9088-7EE5BD5ADB35}" dt="2022-12-14T16:09:36.326" v="1688" actId="26606"/>
          <ac:inkMkLst>
            <pc:docMk/>
            <pc:sldMk cId="3892126554" sldId="272"/>
            <ac:inkMk id="12" creationId="{070477C5-0410-4E4F-97A1-F84C2465C187}"/>
          </ac:inkMkLst>
        </pc:inkChg>
      </pc:sldChg>
      <pc:sldChg chg="addSp modSp new mod setBg">
        <pc:chgData name="Yassir Benabdallah &lt; 76865 &gt;" userId="05d68b5e-cc50-4f43-988f-d00065482f12" providerId="ADAL" clId="{A7A4B200-1F19-401A-9088-7EE5BD5ADB35}" dt="2022-12-14T16:11:24.278" v="1715" actId="2711"/>
        <pc:sldMkLst>
          <pc:docMk/>
          <pc:sldMk cId="3617228860" sldId="273"/>
        </pc:sldMkLst>
        <pc:spChg chg="mod">
          <ac:chgData name="Yassir Benabdallah &lt; 76865 &gt;" userId="05d68b5e-cc50-4f43-988f-d00065482f12" providerId="ADAL" clId="{A7A4B200-1F19-401A-9088-7EE5BD5ADB35}" dt="2022-12-14T16:11:24.278" v="1715" actId="2711"/>
          <ac:spMkLst>
            <pc:docMk/>
            <pc:sldMk cId="3617228860" sldId="273"/>
            <ac:spMk id="2" creationId="{A0CCA50F-8648-7E77-CBE5-73E619379671}"/>
          </ac:spMkLst>
        </pc:spChg>
        <pc:spChg chg="add">
          <ac:chgData name="Yassir Benabdallah &lt; 76865 &gt;" userId="05d68b5e-cc50-4f43-988f-d00065482f12" providerId="ADAL" clId="{A7A4B200-1F19-401A-9088-7EE5BD5ADB35}" dt="2022-12-14T16:11:07.481" v="1714" actId="26606"/>
          <ac:spMkLst>
            <pc:docMk/>
            <pc:sldMk cId="3617228860" sldId="273"/>
            <ac:spMk id="9" creationId="{DA381740-063A-41A4-836D-85D14980EEF0}"/>
          </ac:spMkLst>
        </pc:spChg>
        <pc:spChg chg="add">
          <ac:chgData name="Yassir Benabdallah &lt; 76865 &gt;" userId="05d68b5e-cc50-4f43-988f-d00065482f12" providerId="ADAL" clId="{A7A4B200-1F19-401A-9088-7EE5BD5ADB35}" dt="2022-12-14T16:11:07.481" v="1714" actId="26606"/>
          <ac:spMkLst>
            <pc:docMk/>
            <pc:sldMk cId="3617228860" sldId="273"/>
            <ac:spMk id="11" creationId="{665DBBEF-238B-476B-96AB-8AAC3224ECEA}"/>
          </ac:spMkLst>
        </pc:spChg>
        <pc:spChg chg="add">
          <ac:chgData name="Yassir Benabdallah &lt; 76865 &gt;" userId="05d68b5e-cc50-4f43-988f-d00065482f12" providerId="ADAL" clId="{A7A4B200-1F19-401A-9088-7EE5BD5ADB35}" dt="2022-12-14T16:11:07.481" v="1714" actId="26606"/>
          <ac:spMkLst>
            <pc:docMk/>
            <pc:sldMk cId="3617228860" sldId="273"/>
            <ac:spMk id="13" creationId="{3FCFB1DE-0B7E-48CC-BA90-B2AB0889F9D6}"/>
          </ac:spMkLst>
        </pc:spChg>
        <pc:picChg chg="add">
          <ac:chgData name="Yassir Benabdallah &lt; 76865 &gt;" userId="05d68b5e-cc50-4f43-988f-d00065482f12" providerId="ADAL" clId="{A7A4B200-1F19-401A-9088-7EE5BD5ADB35}" dt="2022-12-14T16:11:07.481" v="1714" actId="26606"/>
          <ac:picMkLst>
            <pc:docMk/>
            <pc:sldMk cId="3617228860" sldId="273"/>
            <ac:picMk id="6" creationId="{98D495F7-4618-C2D5-B4E8-3515D5B40109}"/>
          </ac:picMkLst>
        </pc:picChg>
      </pc:sldChg>
      <pc:sldChg chg="addSp modSp new mod setBg">
        <pc:chgData name="Yassir Benabdallah &lt; 76865 &gt;" userId="05d68b5e-cc50-4f43-988f-d00065482f12" providerId="ADAL" clId="{A7A4B200-1F19-401A-9088-7EE5BD5ADB35}" dt="2022-12-14T16:11:51.920" v="1728" actId="2711"/>
        <pc:sldMkLst>
          <pc:docMk/>
          <pc:sldMk cId="1008550054" sldId="274"/>
        </pc:sldMkLst>
        <pc:spChg chg="mod">
          <ac:chgData name="Yassir Benabdallah &lt; 76865 &gt;" userId="05d68b5e-cc50-4f43-988f-d00065482f12" providerId="ADAL" clId="{A7A4B200-1F19-401A-9088-7EE5BD5ADB35}" dt="2022-12-14T16:11:51.920" v="1728" actId="2711"/>
          <ac:spMkLst>
            <pc:docMk/>
            <pc:sldMk cId="1008550054" sldId="274"/>
            <ac:spMk id="2" creationId="{0DA1A963-CC71-751F-EB07-EDA9811970D1}"/>
          </ac:spMkLst>
        </pc:spChg>
        <pc:spChg chg="mod">
          <ac:chgData name="Yassir Benabdallah &lt; 76865 &gt;" userId="05d68b5e-cc50-4f43-988f-d00065482f12" providerId="ADAL" clId="{A7A4B200-1F19-401A-9088-7EE5BD5ADB35}" dt="2022-12-14T16:11:47.593" v="1727" actId="26606"/>
          <ac:spMkLst>
            <pc:docMk/>
            <pc:sldMk cId="1008550054" sldId="274"/>
            <ac:spMk id="3" creationId="{02D9F268-5F6F-8810-69D0-34F5B9CB0BD3}"/>
          </ac:spMkLst>
        </pc:spChg>
        <pc:spChg chg="add">
          <ac:chgData name="Yassir Benabdallah &lt; 76865 &gt;" userId="05d68b5e-cc50-4f43-988f-d00065482f12" providerId="ADAL" clId="{A7A4B200-1F19-401A-9088-7EE5BD5ADB35}" dt="2022-12-14T16:11:47.593" v="1727" actId="26606"/>
          <ac:spMkLst>
            <pc:docMk/>
            <pc:sldMk cId="1008550054" sldId="274"/>
            <ac:spMk id="10" creationId="{665DBBEF-238B-476B-96AB-8AAC3224ECEA}"/>
          </ac:spMkLst>
        </pc:spChg>
        <pc:spChg chg="add">
          <ac:chgData name="Yassir Benabdallah &lt; 76865 &gt;" userId="05d68b5e-cc50-4f43-988f-d00065482f12" providerId="ADAL" clId="{A7A4B200-1F19-401A-9088-7EE5BD5ADB35}" dt="2022-12-14T16:11:47.593" v="1727" actId="26606"/>
          <ac:spMkLst>
            <pc:docMk/>
            <pc:sldMk cId="1008550054" sldId="274"/>
            <ac:spMk id="12" creationId="{3FCFB1DE-0B7E-48CC-BA90-B2AB0889F9D6}"/>
          </ac:spMkLst>
        </pc:spChg>
        <pc:picChg chg="add">
          <ac:chgData name="Yassir Benabdallah &lt; 76865 &gt;" userId="05d68b5e-cc50-4f43-988f-d00065482f12" providerId="ADAL" clId="{A7A4B200-1F19-401A-9088-7EE5BD5ADB35}" dt="2022-12-14T16:11:47.593" v="1727" actId="26606"/>
          <ac:picMkLst>
            <pc:docMk/>
            <pc:sldMk cId="1008550054" sldId="274"/>
            <ac:picMk id="7" creationId="{48240B7B-1CDC-0C2A-B08B-14C55698E684}"/>
          </ac:picMkLst>
        </pc:picChg>
      </pc:sldChg>
      <pc:sldMasterChg chg="del delSldLayout">
        <pc:chgData name="Yassir Benabdallah &lt; 76865 &gt;" userId="05d68b5e-cc50-4f43-988f-d00065482f12" providerId="ADAL" clId="{A7A4B200-1F19-401A-9088-7EE5BD5ADB35}" dt="2022-11-22T19:55:27.443" v="60" actId="26606"/>
        <pc:sldMasterMkLst>
          <pc:docMk/>
          <pc:sldMasterMk cId="3159276462" sldId="2147483648"/>
        </pc:sldMasterMkLst>
        <pc:sldLayoutChg chg="del">
          <pc:chgData name="Yassir Benabdallah &lt; 76865 &gt;" userId="05d68b5e-cc50-4f43-988f-d00065482f12" providerId="ADAL" clId="{A7A4B200-1F19-401A-9088-7EE5BD5ADB35}" dt="2022-11-22T19:55:27.443" v="60" actId="26606"/>
          <pc:sldLayoutMkLst>
            <pc:docMk/>
            <pc:sldMasterMk cId="3159276462" sldId="2147483648"/>
            <pc:sldLayoutMk cId="606646276" sldId="2147483649"/>
          </pc:sldLayoutMkLst>
        </pc:sldLayoutChg>
        <pc:sldLayoutChg chg="del">
          <pc:chgData name="Yassir Benabdallah &lt; 76865 &gt;" userId="05d68b5e-cc50-4f43-988f-d00065482f12" providerId="ADAL" clId="{A7A4B200-1F19-401A-9088-7EE5BD5ADB35}" dt="2022-11-22T19:55:27.443" v="60" actId="26606"/>
          <pc:sldLayoutMkLst>
            <pc:docMk/>
            <pc:sldMasterMk cId="3159276462" sldId="2147483648"/>
            <pc:sldLayoutMk cId="575976787" sldId="2147483650"/>
          </pc:sldLayoutMkLst>
        </pc:sldLayoutChg>
        <pc:sldLayoutChg chg="del">
          <pc:chgData name="Yassir Benabdallah &lt; 76865 &gt;" userId="05d68b5e-cc50-4f43-988f-d00065482f12" providerId="ADAL" clId="{A7A4B200-1F19-401A-9088-7EE5BD5ADB35}" dt="2022-11-22T19:55:27.443" v="60" actId="26606"/>
          <pc:sldLayoutMkLst>
            <pc:docMk/>
            <pc:sldMasterMk cId="3159276462" sldId="2147483648"/>
            <pc:sldLayoutMk cId="1807374385" sldId="2147483651"/>
          </pc:sldLayoutMkLst>
        </pc:sldLayoutChg>
        <pc:sldLayoutChg chg="del">
          <pc:chgData name="Yassir Benabdallah &lt; 76865 &gt;" userId="05d68b5e-cc50-4f43-988f-d00065482f12" providerId="ADAL" clId="{A7A4B200-1F19-401A-9088-7EE5BD5ADB35}" dt="2022-11-22T19:55:27.443" v="60" actId="26606"/>
          <pc:sldLayoutMkLst>
            <pc:docMk/>
            <pc:sldMasterMk cId="3159276462" sldId="2147483648"/>
            <pc:sldLayoutMk cId="3368354037" sldId="2147483652"/>
          </pc:sldLayoutMkLst>
        </pc:sldLayoutChg>
        <pc:sldLayoutChg chg="del">
          <pc:chgData name="Yassir Benabdallah &lt; 76865 &gt;" userId="05d68b5e-cc50-4f43-988f-d00065482f12" providerId="ADAL" clId="{A7A4B200-1F19-401A-9088-7EE5BD5ADB35}" dt="2022-11-22T19:55:27.443" v="60" actId="26606"/>
          <pc:sldLayoutMkLst>
            <pc:docMk/>
            <pc:sldMasterMk cId="3159276462" sldId="2147483648"/>
            <pc:sldLayoutMk cId="609764084" sldId="2147483653"/>
          </pc:sldLayoutMkLst>
        </pc:sldLayoutChg>
        <pc:sldLayoutChg chg="del">
          <pc:chgData name="Yassir Benabdallah &lt; 76865 &gt;" userId="05d68b5e-cc50-4f43-988f-d00065482f12" providerId="ADAL" clId="{A7A4B200-1F19-401A-9088-7EE5BD5ADB35}" dt="2022-11-22T19:55:27.443" v="60" actId="26606"/>
          <pc:sldLayoutMkLst>
            <pc:docMk/>
            <pc:sldMasterMk cId="3159276462" sldId="2147483648"/>
            <pc:sldLayoutMk cId="1217150405" sldId="2147483654"/>
          </pc:sldLayoutMkLst>
        </pc:sldLayoutChg>
        <pc:sldLayoutChg chg="del">
          <pc:chgData name="Yassir Benabdallah &lt; 76865 &gt;" userId="05d68b5e-cc50-4f43-988f-d00065482f12" providerId="ADAL" clId="{A7A4B200-1F19-401A-9088-7EE5BD5ADB35}" dt="2022-11-22T19:55:27.443" v="60" actId="26606"/>
          <pc:sldLayoutMkLst>
            <pc:docMk/>
            <pc:sldMasterMk cId="3159276462" sldId="2147483648"/>
            <pc:sldLayoutMk cId="4034938845" sldId="2147483655"/>
          </pc:sldLayoutMkLst>
        </pc:sldLayoutChg>
        <pc:sldLayoutChg chg="del">
          <pc:chgData name="Yassir Benabdallah &lt; 76865 &gt;" userId="05d68b5e-cc50-4f43-988f-d00065482f12" providerId="ADAL" clId="{A7A4B200-1F19-401A-9088-7EE5BD5ADB35}" dt="2022-11-22T19:55:27.443" v="60" actId="26606"/>
          <pc:sldLayoutMkLst>
            <pc:docMk/>
            <pc:sldMasterMk cId="3159276462" sldId="2147483648"/>
            <pc:sldLayoutMk cId="3271098227" sldId="2147483656"/>
          </pc:sldLayoutMkLst>
        </pc:sldLayoutChg>
        <pc:sldLayoutChg chg="del">
          <pc:chgData name="Yassir Benabdallah &lt; 76865 &gt;" userId="05d68b5e-cc50-4f43-988f-d00065482f12" providerId="ADAL" clId="{A7A4B200-1F19-401A-9088-7EE5BD5ADB35}" dt="2022-11-22T19:55:27.443" v="60" actId="26606"/>
          <pc:sldLayoutMkLst>
            <pc:docMk/>
            <pc:sldMasterMk cId="3159276462" sldId="2147483648"/>
            <pc:sldLayoutMk cId="3351913039" sldId="2147483657"/>
          </pc:sldLayoutMkLst>
        </pc:sldLayoutChg>
        <pc:sldLayoutChg chg="del">
          <pc:chgData name="Yassir Benabdallah &lt; 76865 &gt;" userId="05d68b5e-cc50-4f43-988f-d00065482f12" providerId="ADAL" clId="{A7A4B200-1F19-401A-9088-7EE5BD5ADB35}" dt="2022-11-22T19:55:27.443" v="60" actId="26606"/>
          <pc:sldLayoutMkLst>
            <pc:docMk/>
            <pc:sldMasterMk cId="3159276462" sldId="2147483648"/>
            <pc:sldLayoutMk cId="168081294" sldId="2147483658"/>
          </pc:sldLayoutMkLst>
        </pc:sldLayoutChg>
        <pc:sldLayoutChg chg="del">
          <pc:chgData name="Yassir Benabdallah &lt; 76865 &gt;" userId="05d68b5e-cc50-4f43-988f-d00065482f12" providerId="ADAL" clId="{A7A4B200-1F19-401A-9088-7EE5BD5ADB35}" dt="2022-11-22T19:55:27.443" v="60" actId="26606"/>
          <pc:sldLayoutMkLst>
            <pc:docMk/>
            <pc:sldMasterMk cId="3159276462" sldId="2147483648"/>
            <pc:sldLayoutMk cId="93032350" sldId="2147483659"/>
          </pc:sldLayoutMkLst>
        </pc:sldLayoutChg>
      </pc:sldMasterChg>
      <pc:sldMasterChg chg="add addSldLayout">
        <pc:chgData name="Yassir Benabdallah &lt; 76865 &gt;" userId="05d68b5e-cc50-4f43-988f-d00065482f12" providerId="ADAL" clId="{A7A4B200-1F19-401A-9088-7EE5BD5ADB35}" dt="2022-11-22T19:55:27.443" v="60" actId="26606"/>
        <pc:sldMasterMkLst>
          <pc:docMk/>
          <pc:sldMasterMk cId="2371804490" sldId="2147483673"/>
        </pc:sldMasterMkLst>
        <pc:sldLayoutChg chg="add">
          <pc:chgData name="Yassir Benabdallah &lt; 76865 &gt;" userId="05d68b5e-cc50-4f43-988f-d00065482f12" providerId="ADAL" clId="{A7A4B200-1F19-401A-9088-7EE5BD5ADB35}" dt="2022-11-22T19:55:27.443" v="60" actId="26606"/>
          <pc:sldLayoutMkLst>
            <pc:docMk/>
            <pc:sldMasterMk cId="2371804490" sldId="2147483673"/>
            <pc:sldLayoutMk cId="330893954" sldId="2147483662"/>
          </pc:sldLayoutMkLst>
        </pc:sldLayoutChg>
        <pc:sldLayoutChg chg="add">
          <pc:chgData name="Yassir Benabdallah &lt; 76865 &gt;" userId="05d68b5e-cc50-4f43-988f-d00065482f12" providerId="ADAL" clId="{A7A4B200-1F19-401A-9088-7EE5BD5ADB35}" dt="2022-11-22T19:55:27.443" v="60" actId="26606"/>
          <pc:sldLayoutMkLst>
            <pc:docMk/>
            <pc:sldMasterMk cId="2371804490" sldId="2147483673"/>
            <pc:sldLayoutMk cId="1666082480" sldId="2147483663"/>
          </pc:sldLayoutMkLst>
        </pc:sldLayoutChg>
        <pc:sldLayoutChg chg="add">
          <pc:chgData name="Yassir Benabdallah &lt; 76865 &gt;" userId="05d68b5e-cc50-4f43-988f-d00065482f12" providerId="ADAL" clId="{A7A4B200-1F19-401A-9088-7EE5BD5ADB35}" dt="2022-11-22T19:55:27.443" v="60" actId="26606"/>
          <pc:sldLayoutMkLst>
            <pc:docMk/>
            <pc:sldMasterMk cId="2371804490" sldId="2147483673"/>
            <pc:sldLayoutMk cId="1188845066" sldId="2147483664"/>
          </pc:sldLayoutMkLst>
        </pc:sldLayoutChg>
        <pc:sldLayoutChg chg="add">
          <pc:chgData name="Yassir Benabdallah &lt; 76865 &gt;" userId="05d68b5e-cc50-4f43-988f-d00065482f12" providerId="ADAL" clId="{A7A4B200-1F19-401A-9088-7EE5BD5ADB35}" dt="2022-11-22T19:55:27.443" v="60" actId="26606"/>
          <pc:sldLayoutMkLst>
            <pc:docMk/>
            <pc:sldMasterMk cId="2371804490" sldId="2147483673"/>
            <pc:sldLayoutMk cId="933124475" sldId="2147483665"/>
          </pc:sldLayoutMkLst>
        </pc:sldLayoutChg>
        <pc:sldLayoutChg chg="add">
          <pc:chgData name="Yassir Benabdallah &lt; 76865 &gt;" userId="05d68b5e-cc50-4f43-988f-d00065482f12" providerId="ADAL" clId="{A7A4B200-1F19-401A-9088-7EE5BD5ADB35}" dt="2022-11-22T19:55:27.443" v="60" actId="26606"/>
          <pc:sldLayoutMkLst>
            <pc:docMk/>
            <pc:sldMasterMk cId="2371804490" sldId="2147483673"/>
            <pc:sldLayoutMk cId="542439037" sldId="2147483666"/>
          </pc:sldLayoutMkLst>
        </pc:sldLayoutChg>
        <pc:sldLayoutChg chg="add">
          <pc:chgData name="Yassir Benabdallah &lt; 76865 &gt;" userId="05d68b5e-cc50-4f43-988f-d00065482f12" providerId="ADAL" clId="{A7A4B200-1F19-401A-9088-7EE5BD5ADB35}" dt="2022-11-22T19:55:27.443" v="60" actId="26606"/>
          <pc:sldLayoutMkLst>
            <pc:docMk/>
            <pc:sldMasterMk cId="2371804490" sldId="2147483673"/>
            <pc:sldLayoutMk cId="3659053011" sldId="2147483667"/>
          </pc:sldLayoutMkLst>
        </pc:sldLayoutChg>
        <pc:sldLayoutChg chg="add">
          <pc:chgData name="Yassir Benabdallah &lt; 76865 &gt;" userId="05d68b5e-cc50-4f43-988f-d00065482f12" providerId="ADAL" clId="{A7A4B200-1F19-401A-9088-7EE5BD5ADB35}" dt="2022-11-22T19:55:27.443" v="60" actId="26606"/>
          <pc:sldLayoutMkLst>
            <pc:docMk/>
            <pc:sldMasterMk cId="2371804490" sldId="2147483673"/>
            <pc:sldLayoutMk cId="483273109" sldId="2147483668"/>
          </pc:sldLayoutMkLst>
        </pc:sldLayoutChg>
        <pc:sldLayoutChg chg="add">
          <pc:chgData name="Yassir Benabdallah &lt; 76865 &gt;" userId="05d68b5e-cc50-4f43-988f-d00065482f12" providerId="ADAL" clId="{A7A4B200-1F19-401A-9088-7EE5BD5ADB35}" dt="2022-11-22T19:55:27.443" v="60" actId="26606"/>
          <pc:sldLayoutMkLst>
            <pc:docMk/>
            <pc:sldMasterMk cId="2371804490" sldId="2147483673"/>
            <pc:sldLayoutMk cId="4031478622" sldId="2147483669"/>
          </pc:sldLayoutMkLst>
        </pc:sldLayoutChg>
        <pc:sldLayoutChg chg="add">
          <pc:chgData name="Yassir Benabdallah &lt; 76865 &gt;" userId="05d68b5e-cc50-4f43-988f-d00065482f12" providerId="ADAL" clId="{A7A4B200-1F19-401A-9088-7EE5BD5ADB35}" dt="2022-11-22T19:55:27.443" v="60" actId="26606"/>
          <pc:sldLayoutMkLst>
            <pc:docMk/>
            <pc:sldMasterMk cId="2371804490" sldId="2147483673"/>
            <pc:sldLayoutMk cId="2556416596" sldId="2147483670"/>
          </pc:sldLayoutMkLst>
        </pc:sldLayoutChg>
        <pc:sldLayoutChg chg="add">
          <pc:chgData name="Yassir Benabdallah &lt; 76865 &gt;" userId="05d68b5e-cc50-4f43-988f-d00065482f12" providerId="ADAL" clId="{A7A4B200-1F19-401A-9088-7EE5BD5ADB35}" dt="2022-11-22T19:55:27.443" v="60" actId="26606"/>
          <pc:sldLayoutMkLst>
            <pc:docMk/>
            <pc:sldMasterMk cId="2371804490" sldId="2147483673"/>
            <pc:sldLayoutMk cId="1663920609" sldId="2147483671"/>
          </pc:sldLayoutMkLst>
        </pc:sldLayoutChg>
        <pc:sldLayoutChg chg="add">
          <pc:chgData name="Yassir Benabdallah &lt; 76865 &gt;" userId="05d68b5e-cc50-4f43-988f-d00065482f12" providerId="ADAL" clId="{A7A4B200-1F19-401A-9088-7EE5BD5ADB35}" dt="2022-11-22T19:55:27.443" v="60" actId="26606"/>
          <pc:sldLayoutMkLst>
            <pc:docMk/>
            <pc:sldMasterMk cId="2371804490" sldId="2147483673"/>
            <pc:sldLayoutMk cId="3513444070" sldId="214748367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D86ACC-4385-44AE-A50A-716613B1FAC7}"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213B8513-8E27-4E89-AFEE-6086686E8BF1}">
      <dgm:prSet/>
      <dgm:spPr/>
      <dgm:t>
        <a:bodyPr/>
        <a:lstStyle/>
        <a:p>
          <a:r>
            <a:rPr lang="en-US"/>
            <a:t>Introduction</a:t>
          </a:r>
        </a:p>
      </dgm:t>
    </dgm:pt>
    <dgm:pt modelId="{48197750-28E4-4F62-B7F9-F015FF6C1B03}" type="parTrans" cxnId="{F8BEAC3C-CF81-4752-82F2-14FEE7552739}">
      <dgm:prSet/>
      <dgm:spPr/>
      <dgm:t>
        <a:bodyPr/>
        <a:lstStyle/>
        <a:p>
          <a:endParaRPr lang="en-US"/>
        </a:p>
      </dgm:t>
    </dgm:pt>
    <dgm:pt modelId="{94AF1C5B-5992-49C9-8FE5-3B701EE5A1F7}" type="sibTrans" cxnId="{F8BEAC3C-CF81-4752-82F2-14FEE7552739}">
      <dgm:prSet/>
      <dgm:spPr/>
      <dgm:t>
        <a:bodyPr/>
        <a:lstStyle/>
        <a:p>
          <a:endParaRPr lang="en-US"/>
        </a:p>
      </dgm:t>
    </dgm:pt>
    <dgm:pt modelId="{3E935D7D-B8E8-4FAE-B357-72BD85E5F522}">
      <dgm:prSet/>
      <dgm:spPr/>
      <dgm:t>
        <a:bodyPr/>
        <a:lstStyle/>
        <a:p>
          <a:r>
            <a:rPr lang="en-US"/>
            <a:t>Methodology and Dataset Description</a:t>
          </a:r>
        </a:p>
      </dgm:t>
    </dgm:pt>
    <dgm:pt modelId="{D7C2A3E2-F5F5-42D7-B443-0B12C59C5D70}" type="parTrans" cxnId="{0516BA18-C6C2-42FA-BC46-4265F235F099}">
      <dgm:prSet/>
      <dgm:spPr/>
      <dgm:t>
        <a:bodyPr/>
        <a:lstStyle/>
        <a:p>
          <a:endParaRPr lang="en-US"/>
        </a:p>
      </dgm:t>
    </dgm:pt>
    <dgm:pt modelId="{936B1AAD-433D-43FD-B87C-D57DDC6B930B}" type="sibTrans" cxnId="{0516BA18-C6C2-42FA-BC46-4265F235F099}">
      <dgm:prSet/>
      <dgm:spPr/>
      <dgm:t>
        <a:bodyPr/>
        <a:lstStyle/>
        <a:p>
          <a:endParaRPr lang="en-US"/>
        </a:p>
      </dgm:t>
    </dgm:pt>
    <dgm:pt modelId="{477C934F-F0B7-4729-AD33-1F9226E039C8}">
      <dgm:prSet/>
      <dgm:spPr/>
      <dgm:t>
        <a:bodyPr/>
        <a:lstStyle/>
        <a:p>
          <a:r>
            <a:rPr lang="en-US"/>
            <a:t>Statistical Tests</a:t>
          </a:r>
        </a:p>
      </dgm:t>
    </dgm:pt>
    <dgm:pt modelId="{6668C58B-BFBF-4E66-A0F3-190F8657CC04}" type="parTrans" cxnId="{10367048-712A-4771-9749-DF1301D4549C}">
      <dgm:prSet/>
      <dgm:spPr/>
      <dgm:t>
        <a:bodyPr/>
        <a:lstStyle/>
        <a:p>
          <a:endParaRPr lang="en-US"/>
        </a:p>
      </dgm:t>
    </dgm:pt>
    <dgm:pt modelId="{58940B49-4AEC-4A21-8173-1A23339ED643}" type="sibTrans" cxnId="{10367048-712A-4771-9749-DF1301D4549C}">
      <dgm:prSet/>
      <dgm:spPr/>
      <dgm:t>
        <a:bodyPr/>
        <a:lstStyle/>
        <a:p>
          <a:endParaRPr lang="en-US"/>
        </a:p>
      </dgm:t>
    </dgm:pt>
    <dgm:pt modelId="{3DA03AC6-3D7F-4F20-89BB-158A574624CF}">
      <dgm:prSet/>
      <dgm:spPr/>
      <dgm:t>
        <a:bodyPr/>
        <a:lstStyle/>
        <a:p>
          <a:r>
            <a:rPr lang="en-US"/>
            <a:t>Conclusion and Discussion</a:t>
          </a:r>
        </a:p>
      </dgm:t>
    </dgm:pt>
    <dgm:pt modelId="{E85E824A-93A7-4768-B4D5-EAB98407EB16}" type="parTrans" cxnId="{4A6CD106-0B51-427A-9E86-1E83FBDCF900}">
      <dgm:prSet/>
      <dgm:spPr/>
      <dgm:t>
        <a:bodyPr/>
        <a:lstStyle/>
        <a:p>
          <a:endParaRPr lang="en-US"/>
        </a:p>
      </dgm:t>
    </dgm:pt>
    <dgm:pt modelId="{8E169663-A9C7-4AEC-9D3F-140BE238D5B3}" type="sibTrans" cxnId="{4A6CD106-0B51-427A-9E86-1E83FBDCF900}">
      <dgm:prSet/>
      <dgm:spPr/>
      <dgm:t>
        <a:bodyPr/>
        <a:lstStyle/>
        <a:p>
          <a:endParaRPr lang="en-US"/>
        </a:p>
      </dgm:t>
    </dgm:pt>
    <dgm:pt modelId="{434D23F2-62FF-4B61-BE09-3B488498D9FE}" type="pres">
      <dgm:prSet presAssocID="{ECD86ACC-4385-44AE-A50A-716613B1FAC7}" presName="outerComposite" presStyleCnt="0">
        <dgm:presLayoutVars>
          <dgm:chMax val="5"/>
          <dgm:dir/>
          <dgm:resizeHandles val="exact"/>
        </dgm:presLayoutVars>
      </dgm:prSet>
      <dgm:spPr/>
    </dgm:pt>
    <dgm:pt modelId="{C65E466B-D917-429A-BA64-ABE434D99176}" type="pres">
      <dgm:prSet presAssocID="{ECD86ACC-4385-44AE-A50A-716613B1FAC7}" presName="dummyMaxCanvas" presStyleCnt="0">
        <dgm:presLayoutVars/>
      </dgm:prSet>
      <dgm:spPr/>
    </dgm:pt>
    <dgm:pt modelId="{0B30DC1A-038C-46FE-A3D6-45B4F59FF314}" type="pres">
      <dgm:prSet presAssocID="{ECD86ACC-4385-44AE-A50A-716613B1FAC7}" presName="FourNodes_1" presStyleLbl="node1" presStyleIdx="0" presStyleCnt="4">
        <dgm:presLayoutVars>
          <dgm:bulletEnabled val="1"/>
        </dgm:presLayoutVars>
      </dgm:prSet>
      <dgm:spPr/>
    </dgm:pt>
    <dgm:pt modelId="{EC9EFAF3-780D-4995-90F5-7A15EF8CD032}" type="pres">
      <dgm:prSet presAssocID="{ECD86ACC-4385-44AE-A50A-716613B1FAC7}" presName="FourNodes_2" presStyleLbl="node1" presStyleIdx="1" presStyleCnt="4">
        <dgm:presLayoutVars>
          <dgm:bulletEnabled val="1"/>
        </dgm:presLayoutVars>
      </dgm:prSet>
      <dgm:spPr/>
    </dgm:pt>
    <dgm:pt modelId="{D2E9291F-5B2B-4869-8B38-E8E0858F50D7}" type="pres">
      <dgm:prSet presAssocID="{ECD86ACC-4385-44AE-A50A-716613B1FAC7}" presName="FourNodes_3" presStyleLbl="node1" presStyleIdx="2" presStyleCnt="4">
        <dgm:presLayoutVars>
          <dgm:bulletEnabled val="1"/>
        </dgm:presLayoutVars>
      </dgm:prSet>
      <dgm:spPr/>
    </dgm:pt>
    <dgm:pt modelId="{CF415831-27AE-4EAF-B5F9-60E532D63000}" type="pres">
      <dgm:prSet presAssocID="{ECD86ACC-4385-44AE-A50A-716613B1FAC7}" presName="FourNodes_4" presStyleLbl="node1" presStyleIdx="3" presStyleCnt="4">
        <dgm:presLayoutVars>
          <dgm:bulletEnabled val="1"/>
        </dgm:presLayoutVars>
      </dgm:prSet>
      <dgm:spPr/>
    </dgm:pt>
    <dgm:pt modelId="{A1049CDE-757E-4B67-8981-09773607D350}" type="pres">
      <dgm:prSet presAssocID="{ECD86ACC-4385-44AE-A50A-716613B1FAC7}" presName="FourConn_1-2" presStyleLbl="fgAccFollowNode1" presStyleIdx="0" presStyleCnt="3">
        <dgm:presLayoutVars>
          <dgm:bulletEnabled val="1"/>
        </dgm:presLayoutVars>
      </dgm:prSet>
      <dgm:spPr/>
    </dgm:pt>
    <dgm:pt modelId="{65EAC190-2EBC-4153-AAA7-AECD869D9E0D}" type="pres">
      <dgm:prSet presAssocID="{ECD86ACC-4385-44AE-A50A-716613B1FAC7}" presName="FourConn_2-3" presStyleLbl="fgAccFollowNode1" presStyleIdx="1" presStyleCnt="3">
        <dgm:presLayoutVars>
          <dgm:bulletEnabled val="1"/>
        </dgm:presLayoutVars>
      </dgm:prSet>
      <dgm:spPr/>
    </dgm:pt>
    <dgm:pt modelId="{FD86508F-4AF7-488F-B9E9-68355DF8CC0C}" type="pres">
      <dgm:prSet presAssocID="{ECD86ACC-4385-44AE-A50A-716613B1FAC7}" presName="FourConn_3-4" presStyleLbl="fgAccFollowNode1" presStyleIdx="2" presStyleCnt="3">
        <dgm:presLayoutVars>
          <dgm:bulletEnabled val="1"/>
        </dgm:presLayoutVars>
      </dgm:prSet>
      <dgm:spPr/>
    </dgm:pt>
    <dgm:pt modelId="{29279008-B2C6-443B-B034-D8338B45C8CD}" type="pres">
      <dgm:prSet presAssocID="{ECD86ACC-4385-44AE-A50A-716613B1FAC7}" presName="FourNodes_1_text" presStyleLbl="node1" presStyleIdx="3" presStyleCnt="4">
        <dgm:presLayoutVars>
          <dgm:bulletEnabled val="1"/>
        </dgm:presLayoutVars>
      </dgm:prSet>
      <dgm:spPr/>
    </dgm:pt>
    <dgm:pt modelId="{37607361-2390-4E20-AE5F-FAC32B44FF47}" type="pres">
      <dgm:prSet presAssocID="{ECD86ACC-4385-44AE-A50A-716613B1FAC7}" presName="FourNodes_2_text" presStyleLbl="node1" presStyleIdx="3" presStyleCnt="4">
        <dgm:presLayoutVars>
          <dgm:bulletEnabled val="1"/>
        </dgm:presLayoutVars>
      </dgm:prSet>
      <dgm:spPr/>
    </dgm:pt>
    <dgm:pt modelId="{91D83AD9-9960-41B6-8D8C-475BDB249A02}" type="pres">
      <dgm:prSet presAssocID="{ECD86ACC-4385-44AE-A50A-716613B1FAC7}" presName="FourNodes_3_text" presStyleLbl="node1" presStyleIdx="3" presStyleCnt="4">
        <dgm:presLayoutVars>
          <dgm:bulletEnabled val="1"/>
        </dgm:presLayoutVars>
      </dgm:prSet>
      <dgm:spPr/>
    </dgm:pt>
    <dgm:pt modelId="{501A9641-3575-42C0-88F1-BF37B25023D3}" type="pres">
      <dgm:prSet presAssocID="{ECD86ACC-4385-44AE-A50A-716613B1FAC7}" presName="FourNodes_4_text" presStyleLbl="node1" presStyleIdx="3" presStyleCnt="4">
        <dgm:presLayoutVars>
          <dgm:bulletEnabled val="1"/>
        </dgm:presLayoutVars>
      </dgm:prSet>
      <dgm:spPr/>
    </dgm:pt>
  </dgm:ptLst>
  <dgm:cxnLst>
    <dgm:cxn modelId="{197AD303-56D5-4DA6-BD60-4248B0EFE784}" type="presOf" srcId="{3E935D7D-B8E8-4FAE-B357-72BD85E5F522}" destId="{EC9EFAF3-780D-4995-90F5-7A15EF8CD032}" srcOrd="0" destOrd="0" presId="urn:microsoft.com/office/officeart/2005/8/layout/vProcess5"/>
    <dgm:cxn modelId="{C2D1D305-A14D-4746-93BF-6CB27FEB3FAB}" type="presOf" srcId="{3DA03AC6-3D7F-4F20-89BB-158A574624CF}" destId="{501A9641-3575-42C0-88F1-BF37B25023D3}" srcOrd="1" destOrd="0" presId="urn:microsoft.com/office/officeart/2005/8/layout/vProcess5"/>
    <dgm:cxn modelId="{4A6CD106-0B51-427A-9E86-1E83FBDCF900}" srcId="{ECD86ACC-4385-44AE-A50A-716613B1FAC7}" destId="{3DA03AC6-3D7F-4F20-89BB-158A574624CF}" srcOrd="3" destOrd="0" parTransId="{E85E824A-93A7-4768-B4D5-EAB98407EB16}" sibTransId="{8E169663-A9C7-4AEC-9D3F-140BE238D5B3}"/>
    <dgm:cxn modelId="{DD425A13-7CBC-4771-B6D4-42B2E71BB498}" type="presOf" srcId="{94AF1C5B-5992-49C9-8FE5-3B701EE5A1F7}" destId="{A1049CDE-757E-4B67-8981-09773607D350}" srcOrd="0" destOrd="0" presId="urn:microsoft.com/office/officeart/2005/8/layout/vProcess5"/>
    <dgm:cxn modelId="{0516BA18-C6C2-42FA-BC46-4265F235F099}" srcId="{ECD86ACC-4385-44AE-A50A-716613B1FAC7}" destId="{3E935D7D-B8E8-4FAE-B357-72BD85E5F522}" srcOrd="1" destOrd="0" parTransId="{D7C2A3E2-F5F5-42D7-B443-0B12C59C5D70}" sibTransId="{936B1AAD-433D-43FD-B87C-D57DDC6B930B}"/>
    <dgm:cxn modelId="{2586DA1B-E7EE-4DC1-820A-2BD90742F3A8}" type="presOf" srcId="{936B1AAD-433D-43FD-B87C-D57DDC6B930B}" destId="{65EAC190-2EBC-4153-AAA7-AECD869D9E0D}" srcOrd="0" destOrd="0" presId="urn:microsoft.com/office/officeart/2005/8/layout/vProcess5"/>
    <dgm:cxn modelId="{F443BE39-6459-4C70-A566-59B124CCB91D}" type="presOf" srcId="{477C934F-F0B7-4729-AD33-1F9226E039C8}" destId="{D2E9291F-5B2B-4869-8B38-E8E0858F50D7}" srcOrd="0" destOrd="0" presId="urn:microsoft.com/office/officeart/2005/8/layout/vProcess5"/>
    <dgm:cxn modelId="{F8BEAC3C-CF81-4752-82F2-14FEE7552739}" srcId="{ECD86ACC-4385-44AE-A50A-716613B1FAC7}" destId="{213B8513-8E27-4E89-AFEE-6086686E8BF1}" srcOrd="0" destOrd="0" parTransId="{48197750-28E4-4F62-B7F9-F015FF6C1B03}" sibTransId="{94AF1C5B-5992-49C9-8FE5-3B701EE5A1F7}"/>
    <dgm:cxn modelId="{179C325C-467F-4DC7-A420-2DC6C37F45A3}" type="presOf" srcId="{ECD86ACC-4385-44AE-A50A-716613B1FAC7}" destId="{434D23F2-62FF-4B61-BE09-3B488498D9FE}" srcOrd="0" destOrd="0" presId="urn:microsoft.com/office/officeart/2005/8/layout/vProcess5"/>
    <dgm:cxn modelId="{10367048-712A-4771-9749-DF1301D4549C}" srcId="{ECD86ACC-4385-44AE-A50A-716613B1FAC7}" destId="{477C934F-F0B7-4729-AD33-1F9226E039C8}" srcOrd="2" destOrd="0" parTransId="{6668C58B-BFBF-4E66-A0F3-190F8657CC04}" sibTransId="{58940B49-4AEC-4A21-8173-1A23339ED643}"/>
    <dgm:cxn modelId="{2665516B-852A-494B-ACD8-0F078062D8C4}" type="presOf" srcId="{3DA03AC6-3D7F-4F20-89BB-158A574624CF}" destId="{CF415831-27AE-4EAF-B5F9-60E532D63000}" srcOrd="0" destOrd="0" presId="urn:microsoft.com/office/officeart/2005/8/layout/vProcess5"/>
    <dgm:cxn modelId="{DE1F0D82-B41C-4B1C-8306-9C84F652BEFB}" type="presOf" srcId="{477C934F-F0B7-4729-AD33-1F9226E039C8}" destId="{91D83AD9-9960-41B6-8D8C-475BDB249A02}" srcOrd="1" destOrd="0" presId="urn:microsoft.com/office/officeart/2005/8/layout/vProcess5"/>
    <dgm:cxn modelId="{5507EA83-BF79-4300-8220-2C2E72F98831}" type="presOf" srcId="{58940B49-4AEC-4A21-8173-1A23339ED643}" destId="{FD86508F-4AF7-488F-B9E9-68355DF8CC0C}" srcOrd="0" destOrd="0" presId="urn:microsoft.com/office/officeart/2005/8/layout/vProcess5"/>
    <dgm:cxn modelId="{46D11B9B-8E89-4BC0-91FD-B6D761B43902}" type="presOf" srcId="{213B8513-8E27-4E89-AFEE-6086686E8BF1}" destId="{0B30DC1A-038C-46FE-A3D6-45B4F59FF314}" srcOrd="0" destOrd="0" presId="urn:microsoft.com/office/officeart/2005/8/layout/vProcess5"/>
    <dgm:cxn modelId="{5B08D8F6-7BB0-43C1-938D-A1ECCB470A66}" type="presOf" srcId="{213B8513-8E27-4E89-AFEE-6086686E8BF1}" destId="{29279008-B2C6-443B-B034-D8338B45C8CD}" srcOrd="1" destOrd="0" presId="urn:microsoft.com/office/officeart/2005/8/layout/vProcess5"/>
    <dgm:cxn modelId="{764A8BFF-010E-4EEE-A73D-25B68593E2BD}" type="presOf" srcId="{3E935D7D-B8E8-4FAE-B357-72BD85E5F522}" destId="{37607361-2390-4E20-AE5F-FAC32B44FF47}" srcOrd="1" destOrd="0" presId="urn:microsoft.com/office/officeart/2005/8/layout/vProcess5"/>
    <dgm:cxn modelId="{58791CE5-447A-4A79-B7DC-5F8B22E53A93}" type="presParOf" srcId="{434D23F2-62FF-4B61-BE09-3B488498D9FE}" destId="{C65E466B-D917-429A-BA64-ABE434D99176}" srcOrd="0" destOrd="0" presId="urn:microsoft.com/office/officeart/2005/8/layout/vProcess5"/>
    <dgm:cxn modelId="{ED335C4F-2747-4D37-AA4C-DFB7A3DA25A2}" type="presParOf" srcId="{434D23F2-62FF-4B61-BE09-3B488498D9FE}" destId="{0B30DC1A-038C-46FE-A3D6-45B4F59FF314}" srcOrd="1" destOrd="0" presId="urn:microsoft.com/office/officeart/2005/8/layout/vProcess5"/>
    <dgm:cxn modelId="{D17E0871-31A4-4039-B2C9-0987BFD7FF6F}" type="presParOf" srcId="{434D23F2-62FF-4B61-BE09-3B488498D9FE}" destId="{EC9EFAF3-780D-4995-90F5-7A15EF8CD032}" srcOrd="2" destOrd="0" presId="urn:microsoft.com/office/officeart/2005/8/layout/vProcess5"/>
    <dgm:cxn modelId="{B88467C8-6344-4DF6-B7B0-A49C9A1979C1}" type="presParOf" srcId="{434D23F2-62FF-4B61-BE09-3B488498D9FE}" destId="{D2E9291F-5B2B-4869-8B38-E8E0858F50D7}" srcOrd="3" destOrd="0" presId="urn:microsoft.com/office/officeart/2005/8/layout/vProcess5"/>
    <dgm:cxn modelId="{C73D5219-7220-427A-932B-03CB20F0814A}" type="presParOf" srcId="{434D23F2-62FF-4B61-BE09-3B488498D9FE}" destId="{CF415831-27AE-4EAF-B5F9-60E532D63000}" srcOrd="4" destOrd="0" presId="urn:microsoft.com/office/officeart/2005/8/layout/vProcess5"/>
    <dgm:cxn modelId="{62DCF975-CFA8-41C9-8FAF-6B55628C0298}" type="presParOf" srcId="{434D23F2-62FF-4B61-BE09-3B488498D9FE}" destId="{A1049CDE-757E-4B67-8981-09773607D350}" srcOrd="5" destOrd="0" presId="urn:microsoft.com/office/officeart/2005/8/layout/vProcess5"/>
    <dgm:cxn modelId="{409C28BA-4554-4CBF-97A7-1D29F3618E04}" type="presParOf" srcId="{434D23F2-62FF-4B61-BE09-3B488498D9FE}" destId="{65EAC190-2EBC-4153-AAA7-AECD869D9E0D}" srcOrd="6" destOrd="0" presId="urn:microsoft.com/office/officeart/2005/8/layout/vProcess5"/>
    <dgm:cxn modelId="{BB6A1B11-98F9-4694-BAC5-7EA415D3C5F3}" type="presParOf" srcId="{434D23F2-62FF-4B61-BE09-3B488498D9FE}" destId="{FD86508F-4AF7-488F-B9E9-68355DF8CC0C}" srcOrd="7" destOrd="0" presId="urn:microsoft.com/office/officeart/2005/8/layout/vProcess5"/>
    <dgm:cxn modelId="{413A49D3-63AF-4F12-AC7C-E841204E38D9}" type="presParOf" srcId="{434D23F2-62FF-4B61-BE09-3B488498D9FE}" destId="{29279008-B2C6-443B-B034-D8338B45C8CD}" srcOrd="8" destOrd="0" presId="urn:microsoft.com/office/officeart/2005/8/layout/vProcess5"/>
    <dgm:cxn modelId="{7223E9B1-A531-4A99-B800-6CE7D1F66DEF}" type="presParOf" srcId="{434D23F2-62FF-4B61-BE09-3B488498D9FE}" destId="{37607361-2390-4E20-AE5F-FAC32B44FF47}" srcOrd="9" destOrd="0" presId="urn:microsoft.com/office/officeart/2005/8/layout/vProcess5"/>
    <dgm:cxn modelId="{0410AD3E-7A5A-43D9-AA91-8E3754F419ED}" type="presParOf" srcId="{434D23F2-62FF-4B61-BE09-3B488498D9FE}" destId="{91D83AD9-9960-41B6-8D8C-475BDB249A02}" srcOrd="10" destOrd="0" presId="urn:microsoft.com/office/officeart/2005/8/layout/vProcess5"/>
    <dgm:cxn modelId="{755DAAF7-852F-44E6-8A67-4523EB0865DB}" type="presParOf" srcId="{434D23F2-62FF-4B61-BE09-3B488498D9FE}" destId="{501A9641-3575-42C0-88F1-BF37B25023D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0DC1A-038C-46FE-A3D6-45B4F59FF314}">
      <dsp:nvSpPr>
        <dsp:cNvPr id="0" name=""/>
        <dsp:cNvSpPr/>
      </dsp:nvSpPr>
      <dsp:spPr>
        <a:xfrm>
          <a:off x="0" y="0"/>
          <a:ext cx="8412480" cy="9356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Introduction</a:t>
          </a:r>
        </a:p>
      </dsp:txBody>
      <dsp:txXfrm>
        <a:off x="27404" y="27404"/>
        <a:ext cx="7323789" cy="880832"/>
      </dsp:txXfrm>
    </dsp:sp>
    <dsp:sp modelId="{EC9EFAF3-780D-4995-90F5-7A15EF8CD032}">
      <dsp:nvSpPr>
        <dsp:cNvPr id="0" name=""/>
        <dsp:cNvSpPr/>
      </dsp:nvSpPr>
      <dsp:spPr>
        <a:xfrm>
          <a:off x="704545" y="1105757"/>
          <a:ext cx="8412480" cy="935640"/>
        </a:xfrm>
        <a:prstGeom prst="roundRect">
          <a:avLst>
            <a:gd name="adj" fmla="val 10000"/>
          </a:avLst>
        </a:prstGeom>
        <a:solidFill>
          <a:schemeClr val="accent2">
            <a:hueOff val="-498265"/>
            <a:satOff val="-139"/>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Methodology and Dataset Description</a:t>
          </a:r>
        </a:p>
      </dsp:txBody>
      <dsp:txXfrm>
        <a:off x="731949" y="1133161"/>
        <a:ext cx="7044960" cy="880832"/>
      </dsp:txXfrm>
    </dsp:sp>
    <dsp:sp modelId="{D2E9291F-5B2B-4869-8B38-E8E0858F50D7}">
      <dsp:nvSpPr>
        <dsp:cNvPr id="0" name=""/>
        <dsp:cNvSpPr/>
      </dsp:nvSpPr>
      <dsp:spPr>
        <a:xfrm>
          <a:off x="1398574" y="2211514"/>
          <a:ext cx="8412480" cy="935640"/>
        </a:xfrm>
        <a:prstGeom prst="roundRect">
          <a:avLst>
            <a:gd name="adj" fmla="val 10000"/>
          </a:avLst>
        </a:prstGeom>
        <a:solidFill>
          <a:schemeClr val="accent2">
            <a:hueOff val="-996529"/>
            <a:satOff val="-279"/>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Statistical Tests</a:t>
          </a:r>
        </a:p>
      </dsp:txBody>
      <dsp:txXfrm>
        <a:off x="1425978" y="2238918"/>
        <a:ext cx="7055475" cy="880832"/>
      </dsp:txXfrm>
    </dsp:sp>
    <dsp:sp modelId="{CF415831-27AE-4EAF-B5F9-60E532D63000}">
      <dsp:nvSpPr>
        <dsp:cNvPr id="0" name=""/>
        <dsp:cNvSpPr/>
      </dsp:nvSpPr>
      <dsp:spPr>
        <a:xfrm>
          <a:off x="2103119" y="3317271"/>
          <a:ext cx="8412480" cy="935640"/>
        </a:xfrm>
        <a:prstGeom prst="roundRect">
          <a:avLst>
            <a:gd name="adj" fmla="val 10000"/>
          </a:avLst>
        </a:prstGeom>
        <a:solidFill>
          <a:schemeClr val="accent2">
            <a:hueOff val="-1494794"/>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Conclusion and Discussion</a:t>
          </a:r>
        </a:p>
      </dsp:txBody>
      <dsp:txXfrm>
        <a:off x="2130523" y="3344675"/>
        <a:ext cx="7044960" cy="880832"/>
      </dsp:txXfrm>
    </dsp:sp>
    <dsp:sp modelId="{A1049CDE-757E-4B67-8981-09773607D350}">
      <dsp:nvSpPr>
        <dsp:cNvPr id="0" name=""/>
        <dsp:cNvSpPr/>
      </dsp:nvSpPr>
      <dsp:spPr>
        <a:xfrm>
          <a:off x="7804313" y="716615"/>
          <a:ext cx="608166" cy="60816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41150" y="716615"/>
        <a:ext cx="334492" cy="457645"/>
      </dsp:txXfrm>
    </dsp:sp>
    <dsp:sp modelId="{65EAC190-2EBC-4153-AAA7-AECD869D9E0D}">
      <dsp:nvSpPr>
        <dsp:cNvPr id="0" name=""/>
        <dsp:cNvSpPr/>
      </dsp:nvSpPr>
      <dsp:spPr>
        <a:xfrm>
          <a:off x="8508858" y="1822372"/>
          <a:ext cx="608166" cy="608166"/>
        </a:xfrm>
        <a:prstGeom prst="downArrow">
          <a:avLst>
            <a:gd name="adj1" fmla="val 55000"/>
            <a:gd name="adj2" fmla="val 45000"/>
          </a:avLst>
        </a:prstGeom>
        <a:solidFill>
          <a:schemeClr val="accent2">
            <a:tint val="40000"/>
            <a:alpha val="90000"/>
            <a:hueOff val="-657664"/>
            <a:satOff val="4162"/>
            <a:lumOff val="708"/>
            <a:alphaOff val="0"/>
          </a:schemeClr>
        </a:solidFill>
        <a:ln w="12700" cap="flat" cmpd="sng" algn="ctr">
          <a:solidFill>
            <a:schemeClr val="accent2">
              <a:tint val="40000"/>
              <a:alpha val="90000"/>
              <a:hueOff val="-657664"/>
              <a:satOff val="4162"/>
              <a:lumOff val="7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45695" y="1822372"/>
        <a:ext cx="334492" cy="457645"/>
      </dsp:txXfrm>
    </dsp:sp>
    <dsp:sp modelId="{FD86508F-4AF7-488F-B9E9-68355DF8CC0C}">
      <dsp:nvSpPr>
        <dsp:cNvPr id="0" name=""/>
        <dsp:cNvSpPr/>
      </dsp:nvSpPr>
      <dsp:spPr>
        <a:xfrm>
          <a:off x="9202888" y="2928129"/>
          <a:ext cx="608166" cy="608166"/>
        </a:xfrm>
        <a:prstGeom prst="downArrow">
          <a:avLst>
            <a:gd name="adj1" fmla="val 55000"/>
            <a:gd name="adj2" fmla="val 45000"/>
          </a:avLst>
        </a:prstGeom>
        <a:solidFill>
          <a:schemeClr val="accent2">
            <a:tint val="40000"/>
            <a:alpha val="90000"/>
            <a:hueOff val="-1315328"/>
            <a:satOff val="8325"/>
            <a:lumOff val="1417"/>
            <a:alphaOff val="0"/>
          </a:schemeClr>
        </a:solidFill>
        <a:ln w="12700" cap="flat" cmpd="sng" algn="ctr">
          <a:solidFill>
            <a:schemeClr val="accent2">
              <a:tint val="40000"/>
              <a:alpha val="90000"/>
              <a:hueOff val="-1315328"/>
              <a:satOff val="8325"/>
              <a:lumOff val="14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39725" y="2928129"/>
        <a:ext cx="334492" cy="45764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20:05:21.14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20:55:03.03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4T15:17:12.02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4T15:40:08.97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4T15:53:28.89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4T16:09:23.840"/>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4F83A-1294-4926-A628-C49792BA19A6}" type="datetimeFigureOut">
              <a:rPr lang="en-US" smtClean="0"/>
              <a:t>12/14/2022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7D03A-80EB-4517-88C1-68DF1F822501}" type="slidenum">
              <a:rPr lang="en-US" smtClean="0"/>
              <a:t>‹#›</a:t>
            </a:fld>
            <a:endParaRPr lang="en-US"/>
          </a:p>
        </p:txBody>
      </p:sp>
    </p:spTree>
    <p:extLst>
      <p:ext uri="{BB962C8B-B14F-4D97-AF65-F5344CB8AC3E}">
        <p14:creationId xmlns:p14="http://schemas.microsoft.com/office/powerpoint/2010/main" val="371090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nowadays</a:t>
            </a:r>
            <a:r>
              <a:rPr lang="en-US" dirty="0"/>
              <a:t>, academic performances of students have been one of the hot debated issue to be discuss today. As time goes by, many people has put more attention in having a good academic performance as they believed that the most crucial aspect to focus on to achieve success is by having a good grades in any subject or getting a high marks for any examination. Not only that, graduate admission to a particular university can also be one of the most important aspect to be focused on in one’s life as it can determine someone’s future. It is convenient for students if there exist a system or research that can help them in shortlisting the universities of their choices based on their profiles. Hence, the purpose of this case study is to determine if the academic performance affects the chances of students getting admission by a university of their choice. The data set is analyzed through several statistic test such as hypothesis testing 1-sample, hypothesis testing 2-sample, correlation, regression, goodness-of-fit test and also chi-square test of independence to yield an accurate result. R-studio software has been used to carry out the statistical analysis on the chosen variables in the data set. </a:t>
            </a:r>
          </a:p>
        </p:txBody>
      </p:sp>
      <p:sp>
        <p:nvSpPr>
          <p:cNvPr id="4" name="Slide Number Placeholder 3"/>
          <p:cNvSpPr>
            <a:spLocks noGrp="1"/>
          </p:cNvSpPr>
          <p:nvPr>
            <p:ph type="sldNum" sz="quarter" idx="5"/>
          </p:nvPr>
        </p:nvSpPr>
        <p:spPr/>
        <p:txBody>
          <a:bodyPr/>
          <a:lstStyle/>
          <a:p>
            <a:fld id="{2E47D03A-80EB-4517-88C1-68DF1F822501}" type="slidenum">
              <a:rPr lang="en-US" smtClean="0"/>
              <a:t>3</a:t>
            </a:fld>
            <a:endParaRPr lang="en-US"/>
          </a:p>
        </p:txBody>
      </p:sp>
    </p:spTree>
    <p:extLst>
      <p:ext uri="{BB962C8B-B14F-4D97-AF65-F5344CB8AC3E}">
        <p14:creationId xmlns:p14="http://schemas.microsoft.com/office/powerpoint/2010/main" val="3553333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graph generated in Figure 7, the regression model involves a single independent variable and it is called simple regression. The regression model is a positive linear relationship with an equation of (equation)</a:t>
            </a:r>
          </a:p>
          <a:p>
            <a:endParaRPr lang="en-US" dirty="0"/>
          </a:p>
          <a:p>
            <a:r>
              <a:rPr lang="en-US" dirty="0"/>
              <a:t>The value of intersection coefficient, b0 of -1.0443 indicates the estimated average value of </a:t>
            </a:r>
            <a:r>
              <a:rPr lang="en-US" dirty="0" err="1"/>
              <a:t>Chance.of.Admit</a:t>
            </a:r>
            <a:r>
              <a:rPr lang="en-US" dirty="0"/>
              <a:t> (y) when the value of CGPA (x) is 0. Here, as no students would get 0 for CGPA unless they did not participate in any compulsory academic activities, it is safe to say that β0 is just a value of the chance of admit that is not explained by CGPA.</a:t>
            </a:r>
          </a:p>
          <a:p>
            <a:endParaRPr lang="en-US" dirty="0"/>
          </a:p>
          <a:p>
            <a:r>
              <a:rPr lang="en-US" dirty="0"/>
              <a:t>Meanwhile, the value of slope coefficient, b1 of +0.2059 indicates the average value of </a:t>
            </a:r>
            <a:r>
              <a:rPr lang="en-US" dirty="0" err="1"/>
              <a:t>Chance.of.Admit</a:t>
            </a:r>
            <a:r>
              <a:rPr lang="en-US" dirty="0"/>
              <a:t> as a result of a one-unit change in CGPA. In this case, </a:t>
            </a:r>
            <a:r>
              <a:rPr lang="en-US" dirty="0" err="1"/>
              <a:t>Chance.of.Admit</a:t>
            </a:r>
            <a:r>
              <a:rPr lang="en-US" dirty="0"/>
              <a:t> will increase by 0.2059, on average, for each additional one-unit change of CGPA. </a:t>
            </a:r>
          </a:p>
          <a:p>
            <a:endParaRPr lang="en-US" dirty="0"/>
          </a:p>
          <a:p>
            <a:r>
              <a:rPr lang="en-US" dirty="0"/>
              <a:t>Since the R2 = 0.7787 which is between 0 and 1, it can be concluded that there exists a weaker linear relationship between CGPA (x) and </a:t>
            </a:r>
            <a:r>
              <a:rPr lang="en-US" dirty="0" err="1"/>
              <a:t>Chance.of.Admit</a:t>
            </a:r>
            <a:r>
              <a:rPr lang="en-US" dirty="0"/>
              <a:t> (y). Some but not all of the variation in </a:t>
            </a:r>
            <a:r>
              <a:rPr lang="en-US" dirty="0" err="1"/>
              <a:t>Chance.of.Admit</a:t>
            </a:r>
            <a:r>
              <a:rPr lang="en-US" dirty="0"/>
              <a:t> is explained by variation in CGPA. In this case, around 78% of the variation in </a:t>
            </a:r>
            <a:r>
              <a:rPr lang="en-US" dirty="0" err="1"/>
              <a:t>Chance.of.Admit</a:t>
            </a:r>
            <a:r>
              <a:rPr lang="en-US" dirty="0"/>
              <a:t> is explained by variation in CGPA. </a:t>
            </a:r>
          </a:p>
          <a:p>
            <a:endParaRPr lang="en-US" dirty="0"/>
          </a:p>
        </p:txBody>
      </p:sp>
      <p:sp>
        <p:nvSpPr>
          <p:cNvPr id="4" name="Slide Number Placeholder 3"/>
          <p:cNvSpPr>
            <a:spLocks noGrp="1"/>
          </p:cNvSpPr>
          <p:nvPr>
            <p:ph type="sldNum" sz="quarter" idx="5"/>
          </p:nvPr>
        </p:nvSpPr>
        <p:spPr/>
        <p:txBody>
          <a:bodyPr/>
          <a:lstStyle/>
          <a:p>
            <a:fld id="{2E47D03A-80EB-4517-88C1-68DF1F822501}" type="slidenum">
              <a:rPr lang="en-US" smtClean="0"/>
              <a:t>14</a:t>
            </a:fld>
            <a:endParaRPr lang="en-US"/>
          </a:p>
        </p:txBody>
      </p:sp>
    </p:spTree>
    <p:extLst>
      <p:ext uri="{BB962C8B-B14F-4D97-AF65-F5344CB8AC3E}">
        <p14:creationId xmlns:p14="http://schemas.microsoft.com/office/powerpoint/2010/main" val="4293841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analysis has also been conducted to provide more evidence in testing the existence of a linear relationship between variable x and y.</a:t>
            </a:r>
          </a:p>
        </p:txBody>
      </p:sp>
      <p:sp>
        <p:nvSpPr>
          <p:cNvPr id="4" name="Slide Number Placeholder 3"/>
          <p:cNvSpPr>
            <a:spLocks noGrp="1"/>
          </p:cNvSpPr>
          <p:nvPr>
            <p:ph type="sldNum" sz="quarter" idx="5"/>
          </p:nvPr>
        </p:nvSpPr>
        <p:spPr/>
        <p:txBody>
          <a:bodyPr/>
          <a:lstStyle/>
          <a:p>
            <a:fld id="{2E47D03A-80EB-4517-88C1-68DF1F822501}" type="slidenum">
              <a:rPr lang="en-US" smtClean="0"/>
              <a:t>15</a:t>
            </a:fld>
            <a:endParaRPr lang="en-US"/>
          </a:p>
        </p:txBody>
      </p:sp>
    </p:spTree>
    <p:extLst>
      <p:ext uri="{BB962C8B-B14F-4D97-AF65-F5344CB8AC3E}">
        <p14:creationId xmlns:p14="http://schemas.microsoft.com/office/powerpoint/2010/main" val="775821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p-value of the data is 2.2x10-16. Hence, since the value of </a:t>
            </a:r>
            <a:r>
              <a:rPr lang="en-US" dirty="0" err="1"/>
              <a:t>pvalue</a:t>
            </a:r>
            <a:r>
              <a:rPr lang="en-US" dirty="0"/>
              <a:t> is less than the value of 0.05 significance level, null hypothesis is rejected. From the statistical test above, there is convincing evidence to conclude that CGPA does affects the chance of admit of a student. </a:t>
            </a:r>
          </a:p>
        </p:txBody>
      </p:sp>
      <p:sp>
        <p:nvSpPr>
          <p:cNvPr id="4" name="Slide Number Placeholder 3"/>
          <p:cNvSpPr>
            <a:spLocks noGrp="1"/>
          </p:cNvSpPr>
          <p:nvPr>
            <p:ph type="sldNum" sz="quarter" idx="5"/>
          </p:nvPr>
        </p:nvSpPr>
        <p:spPr/>
        <p:txBody>
          <a:bodyPr/>
          <a:lstStyle/>
          <a:p>
            <a:fld id="{2E47D03A-80EB-4517-88C1-68DF1F822501}" type="slidenum">
              <a:rPr lang="en-US" smtClean="0"/>
              <a:t>16</a:t>
            </a:fld>
            <a:endParaRPr lang="en-US"/>
          </a:p>
        </p:txBody>
      </p:sp>
    </p:spTree>
    <p:extLst>
      <p:ext uri="{BB962C8B-B14F-4D97-AF65-F5344CB8AC3E}">
        <p14:creationId xmlns:p14="http://schemas.microsoft.com/office/powerpoint/2010/main" val="3236944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Goodness of fit</a:t>
            </a:r>
            <a:r>
              <a:rPr lang="en-US" dirty="0"/>
              <a:t>: </a:t>
            </a:r>
            <a:r>
              <a:rPr lang="en-US" b="0" i="0" dirty="0">
                <a:solidFill>
                  <a:srgbClr val="202124"/>
                </a:solidFill>
                <a:effectLst/>
                <a:latin typeface="arial" panose="020B0604020202020204" pitchFamily="34" charset="0"/>
              </a:rPr>
              <a:t>a statistical hypothesis test used to see how closely observed data mirrors expected data</a:t>
            </a:r>
          </a:p>
          <a:p>
            <a:r>
              <a:rPr lang="en-US" b="1" i="0">
                <a:solidFill>
                  <a:srgbClr val="202124"/>
                </a:solidFill>
                <a:effectLst/>
                <a:latin typeface="arial" panose="020B0604020202020204" pitchFamily="34" charset="0"/>
              </a:rPr>
              <a:t>Chi-Square: </a:t>
            </a:r>
            <a:r>
              <a:rPr lang="en-US" b="0" i="0">
                <a:solidFill>
                  <a:srgbClr val="111111"/>
                </a:solidFill>
                <a:effectLst/>
                <a:latin typeface="SourceSansPro"/>
              </a:rPr>
              <a:t>A chi-square (</a:t>
            </a:r>
            <a:r>
              <a:rPr lang="en-US" b="0" i="1">
                <a:solidFill>
                  <a:srgbClr val="111111"/>
                </a:solidFill>
                <a:effectLst/>
                <a:latin typeface="SourceSansPro"/>
              </a:rPr>
              <a:t>χ</a:t>
            </a:r>
            <a:r>
              <a:rPr lang="en-US" b="0" i="0" baseline="30000">
                <a:solidFill>
                  <a:srgbClr val="111111"/>
                </a:solidFill>
                <a:effectLst/>
                <a:latin typeface="SourceSansPro"/>
              </a:rPr>
              <a:t>2</a:t>
            </a:r>
            <a:r>
              <a:rPr lang="en-US" b="0" i="0">
                <a:solidFill>
                  <a:srgbClr val="111111"/>
                </a:solidFill>
                <a:effectLst/>
                <a:latin typeface="SourceSansPro"/>
              </a:rPr>
              <a:t>)</a:t>
            </a:r>
            <a:r>
              <a:rPr lang="en-US" b="0" i="0" baseline="30000">
                <a:solidFill>
                  <a:srgbClr val="111111"/>
                </a:solidFill>
                <a:effectLst/>
                <a:latin typeface="SourceSansPro"/>
              </a:rPr>
              <a:t> </a:t>
            </a:r>
            <a:r>
              <a:rPr lang="en-US" b="0" i="0">
                <a:solidFill>
                  <a:srgbClr val="111111"/>
                </a:solidFill>
                <a:effectLst/>
                <a:latin typeface="SourceSansPro"/>
              </a:rPr>
              <a:t>statistic is a test that measures how a model compares to actual observed data.</a:t>
            </a:r>
            <a:endParaRPr lang="en-US" b="1" dirty="0"/>
          </a:p>
        </p:txBody>
      </p:sp>
      <p:sp>
        <p:nvSpPr>
          <p:cNvPr id="4" name="Slide Number Placeholder 3"/>
          <p:cNvSpPr>
            <a:spLocks noGrp="1"/>
          </p:cNvSpPr>
          <p:nvPr>
            <p:ph type="sldNum" sz="quarter" idx="5"/>
          </p:nvPr>
        </p:nvSpPr>
        <p:spPr/>
        <p:txBody>
          <a:bodyPr/>
          <a:lstStyle/>
          <a:p>
            <a:fld id="{2E47D03A-80EB-4517-88C1-68DF1F822501}" type="slidenum">
              <a:rPr lang="en-US" smtClean="0"/>
              <a:t>4</a:t>
            </a:fld>
            <a:endParaRPr lang="en-US"/>
          </a:p>
        </p:txBody>
      </p:sp>
    </p:spTree>
    <p:extLst>
      <p:ext uri="{BB962C8B-B14F-4D97-AF65-F5344CB8AC3E}">
        <p14:creationId xmlns:p14="http://schemas.microsoft.com/office/powerpoint/2010/main" val="4125190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7D03A-80EB-4517-88C1-68DF1F822501}" type="slidenum">
              <a:rPr lang="en-US" smtClean="0"/>
              <a:t>6</a:t>
            </a:fld>
            <a:endParaRPr lang="en-US"/>
          </a:p>
        </p:txBody>
      </p:sp>
    </p:spTree>
    <p:extLst>
      <p:ext uri="{BB962C8B-B14F-4D97-AF65-F5344CB8AC3E}">
        <p14:creationId xmlns:p14="http://schemas.microsoft.com/office/powerpoint/2010/main" val="2703092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test statistic, z-test = 1.1343 is less than z0.025 = 1.96 and greater than -z0.025 = -1.96, thus, null hypothesis is failed to be rejected. To conclude, there is not strong evidence to conclude that the mean GRE Score of a student is differs from 310 at significance level of 0.05. </a:t>
            </a:r>
          </a:p>
        </p:txBody>
      </p:sp>
      <p:sp>
        <p:nvSpPr>
          <p:cNvPr id="4" name="Slide Number Placeholder 3"/>
          <p:cNvSpPr>
            <a:spLocks noGrp="1"/>
          </p:cNvSpPr>
          <p:nvPr>
            <p:ph type="sldNum" sz="quarter" idx="5"/>
          </p:nvPr>
        </p:nvSpPr>
        <p:spPr/>
        <p:txBody>
          <a:bodyPr/>
          <a:lstStyle/>
          <a:p>
            <a:fld id="{2E47D03A-80EB-4517-88C1-68DF1F822501}" type="slidenum">
              <a:rPr lang="en-US" smtClean="0"/>
              <a:t>7</a:t>
            </a:fld>
            <a:endParaRPr lang="en-US"/>
          </a:p>
        </p:txBody>
      </p:sp>
    </p:spTree>
    <p:extLst>
      <p:ext uri="{BB962C8B-B14F-4D97-AF65-F5344CB8AC3E}">
        <p14:creationId xmlns:p14="http://schemas.microsoft.com/office/powerpoint/2010/main" val="3756854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there are several academic performance measurements that can be considered, I wish to determine whether there is any difference between the mean of chance of admission of students with research experience with the mean of chance of admission of students without research experience under the t-test of 5% significance level. The dataset is then split into 2 groups based on the value of the Research column which is students with research experience and students without research experience. The variances of both groups are assumed not equal since I cannot reasonably predict that both of groups of data are having the same variances. </a:t>
            </a:r>
          </a:p>
        </p:txBody>
      </p:sp>
      <p:sp>
        <p:nvSpPr>
          <p:cNvPr id="4" name="Slide Number Placeholder 3"/>
          <p:cNvSpPr>
            <a:spLocks noGrp="1"/>
          </p:cNvSpPr>
          <p:nvPr>
            <p:ph type="sldNum" sz="quarter" idx="5"/>
          </p:nvPr>
        </p:nvSpPr>
        <p:spPr/>
        <p:txBody>
          <a:bodyPr/>
          <a:lstStyle/>
          <a:p>
            <a:fld id="{2E47D03A-80EB-4517-88C1-68DF1F822501}" type="slidenum">
              <a:rPr lang="en-US" smtClean="0"/>
              <a:t>8</a:t>
            </a:fld>
            <a:endParaRPr lang="en-US"/>
          </a:p>
        </p:txBody>
      </p:sp>
    </p:spTree>
    <p:extLst>
      <p:ext uri="{BB962C8B-B14F-4D97-AF65-F5344CB8AC3E}">
        <p14:creationId xmlns:p14="http://schemas.microsoft.com/office/powerpoint/2010/main" val="357749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figure above, </a:t>
            </a:r>
          </a:p>
          <a:p>
            <a:r>
              <a:rPr lang="en-US" dirty="0"/>
              <a:t>Test statistic, t0 = 14.707 </a:t>
            </a:r>
          </a:p>
          <a:p>
            <a:r>
              <a:rPr lang="en-US" dirty="0"/>
              <a:t>Significance level, α = 0.05 5 </a:t>
            </a:r>
          </a:p>
          <a:p>
            <a:r>
              <a:rPr lang="en-US" dirty="0"/>
              <a:t>Degree of freedom, </a:t>
            </a:r>
            <a:r>
              <a:rPr lang="en-US" dirty="0" err="1"/>
              <a:t>d.f</a:t>
            </a:r>
            <a:r>
              <a:rPr lang="en-US" dirty="0"/>
              <a:t> = 487.6 = 487 </a:t>
            </a:r>
          </a:p>
          <a:p>
            <a:r>
              <a:rPr lang="en-US" dirty="0"/>
              <a:t>H0 will be rejected if t0&lt; -t0.025, 487.6 = -1.965 or if t0*&gt; t0.025, 487.6 = 1.965. </a:t>
            </a:r>
          </a:p>
          <a:p>
            <a:r>
              <a:rPr lang="en-US" dirty="0"/>
              <a:t>Since t0 = 14.707 &gt; t0.025, 487.6 = 1.965, null hypothesis is rejected. </a:t>
            </a:r>
          </a:p>
        </p:txBody>
      </p:sp>
      <p:sp>
        <p:nvSpPr>
          <p:cNvPr id="4" name="Slide Number Placeholder 3"/>
          <p:cNvSpPr>
            <a:spLocks noGrp="1"/>
          </p:cNvSpPr>
          <p:nvPr>
            <p:ph type="sldNum" sz="quarter" idx="5"/>
          </p:nvPr>
        </p:nvSpPr>
        <p:spPr/>
        <p:txBody>
          <a:bodyPr/>
          <a:lstStyle/>
          <a:p>
            <a:fld id="{2E47D03A-80EB-4517-88C1-68DF1F822501}" type="slidenum">
              <a:rPr lang="en-US" smtClean="0"/>
              <a:t>10</a:t>
            </a:fld>
            <a:endParaRPr lang="en-US"/>
          </a:p>
        </p:txBody>
      </p:sp>
    </p:spTree>
    <p:extLst>
      <p:ext uri="{BB962C8B-B14F-4D97-AF65-F5344CB8AC3E}">
        <p14:creationId xmlns:p14="http://schemas.microsoft.com/office/powerpoint/2010/main" val="2071816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 variables are selected in conducting this correlation analysis in order to determine the strength of association (linear relationship) between two variables. Hence, more than one correlation analysis has been done by using different variables. </a:t>
            </a:r>
          </a:p>
          <a:p>
            <a:endParaRPr lang="en-US" dirty="0"/>
          </a:p>
          <a:p>
            <a:r>
              <a:rPr lang="en-US" dirty="0"/>
              <a:t>it can be seen that </a:t>
            </a:r>
            <a:r>
              <a:rPr lang="en-US" dirty="0" err="1"/>
              <a:t>TOEFL.Score</a:t>
            </a:r>
            <a:r>
              <a:rPr lang="en-US" dirty="0"/>
              <a:t> increases as the </a:t>
            </a:r>
            <a:r>
              <a:rPr lang="en-US" dirty="0" err="1"/>
              <a:t>GRE.Score</a:t>
            </a:r>
            <a:r>
              <a:rPr lang="en-US" dirty="0"/>
              <a:t> increases. Since r = 0.8272, it shows a strong positive linear relationship. A scatter plot and correlation analysis of the data indicates that there is relatively strong positive linear association between x, </a:t>
            </a:r>
            <a:r>
              <a:rPr lang="en-US" dirty="0" err="1"/>
              <a:t>TOEFL.Score</a:t>
            </a:r>
            <a:r>
              <a:rPr lang="en-US" dirty="0"/>
              <a:t> and y, </a:t>
            </a:r>
            <a:r>
              <a:rPr lang="en-US" dirty="0" err="1"/>
              <a:t>GRE.Score</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2E47D03A-80EB-4517-88C1-68DF1F822501}" type="slidenum">
              <a:rPr lang="en-US" smtClean="0"/>
              <a:t>11</a:t>
            </a:fld>
            <a:endParaRPr lang="en-US"/>
          </a:p>
        </p:txBody>
      </p:sp>
    </p:spTree>
    <p:extLst>
      <p:ext uri="{BB962C8B-B14F-4D97-AF65-F5344CB8AC3E}">
        <p14:creationId xmlns:p14="http://schemas.microsoft.com/office/powerpoint/2010/main" val="1299916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more evidence in supporting the fact that there is a linear relationship between </a:t>
            </a:r>
            <a:r>
              <a:rPr lang="en-US" dirty="0" err="1"/>
              <a:t>TOEFL.Score</a:t>
            </a:r>
            <a:r>
              <a:rPr lang="en-US" dirty="0"/>
              <a:t> and </a:t>
            </a:r>
            <a:r>
              <a:rPr lang="en-US" dirty="0" err="1"/>
              <a:t>GRE.Score</a:t>
            </a:r>
            <a:r>
              <a:rPr lang="en-US" dirty="0"/>
              <a:t>, a significance test is conducted at significance level of 0.05. </a:t>
            </a:r>
          </a:p>
          <a:p>
            <a:endParaRPr lang="en-US" dirty="0"/>
          </a:p>
          <a:p>
            <a:r>
              <a:rPr lang="en-US" dirty="0"/>
              <a:t>GRAPH: the p-value of the correlation analysis is 2.2x10-16. Hence, since the p-value is less than significance level of 0.05, the null hypothesis is rejected. Therefore, there is sufficient evidence of linear relationship between TOEFL Score and GRE Score of students at the 5% level of significance. </a:t>
            </a:r>
          </a:p>
          <a:p>
            <a:endParaRPr lang="en-US" dirty="0"/>
          </a:p>
        </p:txBody>
      </p:sp>
      <p:sp>
        <p:nvSpPr>
          <p:cNvPr id="4" name="Slide Number Placeholder 3"/>
          <p:cNvSpPr>
            <a:spLocks noGrp="1"/>
          </p:cNvSpPr>
          <p:nvPr>
            <p:ph type="sldNum" sz="quarter" idx="5"/>
          </p:nvPr>
        </p:nvSpPr>
        <p:spPr/>
        <p:txBody>
          <a:bodyPr/>
          <a:lstStyle/>
          <a:p>
            <a:fld id="{2E47D03A-80EB-4517-88C1-68DF1F822501}" type="slidenum">
              <a:rPr lang="en-US" smtClean="0"/>
              <a:t>12</a:t>
            </a:fld>
            <a:endParaRPr lang="en-US"/>
          </a:p>
        </p:txBody>
      </p:sp>
    </p:spTree>
    <p:extLst>
      <p:ext uri="{BB962C8B-B14F-4D97-AF65-F5344CB8AC3E}">
        <p14:creationId xmlns:p14="http://schemas.microsoft.com/office/powerpoint/2010/main" val="1794928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as it is important to describe the impact of one variable that is independent on other variable that is dependent, regression analysis has also been conducted in this case study. Let the dependent variable (y) in this case is the collected variable </a:t>
            </a:r>
            <a:r>
              <a:rPr lang="en-US" dirty="0" err="1"/>
              <a:t>Chance.of.Admit</a:t>
            </a:r>
            <a:r>
              <a:rPr lang="en-US" dirty="0"/>
              <a:t> whereas the independent variable (x) is the variable CGPA. This analysis aims to test the existence of a linear relationship between the variable x and y. </a:t>
            </a:r>
          </a:p>
        </p:txBody>
      </p:sp>
      <p:sp>
        <p:nvSpPr>
          <p:cNvPr id="4" name="Slide Number Placeholder 3"/>
          <p:cNvSpPr>
            <a:spLocks noGrp="1"/>
          </p:cNvSpPr>
          <p:nvPr>
            <p:ph type="sldNum" sz="quarter" idx="5"/>
          </p:nvPr>
        </p:nvSpPr>
        <p:spPr/>
        <p:txBody>
          <a:bodyPr/>
          <a:lstStyle/>
          <a:p>
            <a:fld id="{2E47D03A-80EB-4517-88C1-68DF1F822501}" type="slidenum">
              <a:rPr lang="en-US" smtClean="0"/>
              <a:t>13</a:t>
            </a:fld>
            <a:endParaRPr lang="en-US"/>
          </a:p>
        </p:txBody>
      </p:sp>
    </p:spTree>
    <p:extLst>
      <p:ext uri="{BB962C8B-B14F-4D97-AF65-F5344CB8AC3E}">
        <p14:creationId xmlns:p14="http://schemas.microsoft.com/office/powerpoint/2010/main" val="147760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F9090EBE-A71D-4D3D-A38D-405FCA2BF326}" type="datetime1">
              <a:rPr lang="en-US" smtClean="0"/>
              <a:t>12/14/2022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r>
              <a:rPr lang="en-US"/>
              <a:t>Al Akhawayn University - CSC 5341</a:t>
            </a:r>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83273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D6D130DB-8404-4274-8BB1-59D3D299C7FC}" type="datetime1">
              <a:rPr lang="en-US" smtClean="0"/>
              <a:t>12/14/2022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r>
              <a:rPr lang="en-US"/>
              <a:t>Al Akhawayn University - CSC 5341</a:t>
            </a:r>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33124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D92842F5-CAC2-4828-8B94-E6CA0B262027}" type="datetime1">
              <a:rPr lang="en-US" smtClean="0"/>
              <a:t>12/14/2022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r>
              <a:rPr lang="en-US"/>
              <a:t>Al Akhawayn University - CSC 5341</a:t>
            </a:r>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59053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6505C61C-B353-4F14-959C-413C7F4D79AD}" type="datetime1">
              <a:rPr lang="en-US" smtClean="0"/>
              <a:t>12/14/2022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a:t>Al Akhawayn University - CSC 5341</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147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D73941EA-32DD-4C81-94D7-66446AB0E48C}" type="datetime1">
              <a:rPr lang="en-US" smtClean="0"/>
              <a:t>12/14/2022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r>
              <a:rPr lang="en-US"/>
              <a:t>Al Akhawayn University - CSC 5341</a:t>
            </a:r>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6416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D111FD0B-E696-4DA9-8ED4-EA56A1BDC74D}" type="datetime1">
              <a:rPr lang="en-US" smtClean="0"/>
              <a:t>12/14/2022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a:t>Al Akhawayn University - CSC 5341</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3920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22CCFAEC-92CD-4C9E-862E-C6856D9007EB}" type="datetime1">
              <a:rPr lang="en-US" smtClean="0"/>
              <a:t>12/14/2022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a:t>Al Akhawayn University - CSC 5341</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13444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8270866A-01A3-4AE4-BE66-30077BAFAFBA}" type="datetime1">
              <a:rPr lang="en-US" smtClean="0"/>
              <a:t>12/14/2022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r>
              <a:rPr lang="en-US"/>
              <a:t>Al Akhawayn University - CSC 5341</a:t>
            </a:r>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243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336A5339-565B-49D4-B595-265CEA2C7A6C}" type="datetime1">
              <a:rPr lang="en-US" smtClean="0"/>
              <a:t>12/14/2022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a:t>Al Akhawayn University - CSC 5341</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0893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3A2BE8CD-E759-4111-95EA-51D5086FB704}" type="datetime1">
              <a:rPr lang="en-US" smtClean="0"/>
              <a:t>12/14/2022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a:t>Al Akhawayn University - CSC 5341</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08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C8FD1DD6-708A-4887-BB6D-5724BF4D217C}" type="datetime1">
              <a:rPr lang="en-US" smtClean="0"/>
              <a:t>12/14/2022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a:t>Al Akhawayn University - CSC 5341</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845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B95771D-8CF1-47A6-A4A4-9911EFFCE6CA}" type="datetime1">
              <a:rPr lang="en-US" smtClean="0"/>
              <a:t>12/14/2022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a:t>Al Akhawayn University - CSC 5341</a:t>
            </a:r>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37180449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hdr="0" dt="0"/>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 view of graduates in an outdoor graduation">
            <a:extLst>
              <a:ext uri="{FF2B5EF4-FFF2-40B4-BE49-F238E27FC236}">
                <a16:creationId xmlns:a16="http://schemas.microsoft.com/office/drawing/2014/main" id="{ADF895D7-3B80-C4E7-1E68-EF9F56FDC3B3}"/>
              </a:ext>
            </a:extLst>
          </p:cNvPr>
          <p:cNvPicPr>
            <a:picLocks noChangeAspect="1"/>
          </p:cNvPicPr>
          <p:nvPr/>
        </p:nvPicPr>
        <p:blipFill rotWithShape="1">
          <a:blip r:embed="rId2">
            <a:alphaModFix amt="50000"/>
          </a:blip>
          <a:srcRect t="1067" r="-1" b="14641"/>
          <a:stretch/>
        </p:blipFill>
        <p:spPr>
          <a:xfrm>
            <a:off x="20" y="10"/>
            <a:ext cx="12188931" cy="6857990"/>
          </a:xfrm>
          <a:prstGeom prst="rect">
            <a:avLst/>
          </a:prstGeom>
        </p:spPr>
      </p:pic>
      <p:sp>
        <p:nvSpPr>
          <p:cNvPr id="2" name="Title 1">
            <a:extLst>
              <a:ext uri="{FF2B5EF4-FFF2-40B4-BE49-F238E27FC236}">
                <a16:creationId xmlns:a16="http://schemas.microsoft.com/office/drawing/2014/main" id="{EA8D9FA4-CC16-584D-57EB-76A8F0DF27E0}"/>
              </a:ext>
            </a:extLst>
          </p:cNvPr>
          <p:cNvSpPr>
            <a:spLocks noGrp="1"/>
          </p:cNvSpPr>
          <p:nvPr>
            <p:ph type="ctrTitle"/>
          </p:nvPr>
        </p:nvSpPr>
        <p:spPr>
          <a:xfrm>
            <a:off x="1527048" y="1124712"/>
            <a:ext cx="9144000" cy="3063240"/>
          </a:xfrm>
        </p:spPr>
        <p:txBody>
          <a:bodyPr>
            <a:normAutofit/>
          </a:bodyPr>
          <a:lstStyle/>
          <a:p>
            <a:pPr algn="ctr">
              <a:lnSpc>
                <a:spcPct val="90000"/>
              </a:lnSpc>
            </a:pPr>
            <a:r>
              <a:rPr lang="en-US" sz="6700"/>
              <a:t>Graduate Admission Analysis</a:t>
            </a:r>
          </a:p>
        </p:txBody>
      </p:sp>
      <p:sp>
        <p:nvSpPr>
          <p:cNvPr id="3" name="Subtitle 2">
            <a:extLst>
              <a:ext uri="{FF2B5EF4-FFF2-40B4-BE49-F238E27FC236}">
                <a16:creationId xmlns:a16="http://schemas.microsoft.com/office/drawing/2014/main" id="{AE119619-1EFF-329A-EF65-8319D2D46F12}"/>
              </a:ext>
            </a:extLst>
          </p:cNvPr>
          <p:cNvSpPr>
            <a:spLocks noGrp="1"/>
          </p:cNvSpPr>
          <p:nvPr>
            <p:ph type="subTitle" idx="1"/>
          </p:nvPr>
        </p:nvSpPr>
        <p:spPr>
          <a:xfrm>
            <a:off x="1527048" y="4599432"/>
            <a:ext cx="9144000" cy="1227520"/>
          </a:xfrm>
        </p:spPr>
        <p:txBody>
          <a:bodyPr>
            <a:normAutofit/>
          </a:bodyPr>
          <a:lstStyle/>
          <a:p>
            <a:pPr algn="ctr"/>
            <a:r>
              <a:rPr lang="en-US" sz="3200" dirty="0"/>
              <a:t>Presented by: Yassir Benabdallah</a:t>
            </a:r>
          </a:p>
        </p:txBody>
      </p:sp>
      <p:sp>
        <p:nvSpPr>
          <p:cNvPr id="11"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16185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1563F-8C6D-6543-82D3-AFDCC66BFB05}"/>
              </a:ext>
            </a:extLst>
          </p:cNvPr>
          <p:cNvSpPr>
            <a:spLocks noGrp="1"/>
          </p:cNvSpPr>
          <p:nvPr>
            <p:ph type="title"/>
          </p:nvPr>
        </p:nvSpPr>
        <p:spPr>
          <a:xfrm>
            <a:off x="630936" y="786384"/>
            <a:ext cx="3419856" cy="1600200"/>
          </a:xfrm>
        </p:spPr>
        <p:txBody>
          <a:bodyPr anchor="ctr">
            <a:normAutofit/>
          </a:bodyPr>
          <a:lstStyle/>
          <a:p>
            <a:pPr>
              <a:lnSpc>
                <a:spcPct val="90000"/>
              </a:lnSpc>
            </a:pPr>
            <a:r>
              <a:rPr lang="en-US" sz="3400">
                <a:latin typeface="Source Sans Pro" panose="020B0503030403020204" pitchFamily="34" charset="0"/>
                <a:ea typeface="Source Sans Pro" panose="020B0503030403020204" pitchFamily="34" charset="0"/>
              </a:rPr>
              <a:t>Hypothesis Testing 2-Sample (Contd.)</a:t>
            </a:r>
            <a:endParaRPr lang="en-US" sz="3400"/>
          </a:p>
        </p:txBody>
      </p:sp>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sp>
        <p:nvSpPr>
          <p:cNvPr id="18"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A1A641"/>
          </a:solidFill>
          <a:ln w="34925">
            <a:solidFill>
              <a:srgbClr val="A1A6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8642978-C667-C40D-E980-6212BBE32E62}"/>
              </a:ext>
            </a:extLst>
          </p:cNvPr>
          <p:cNvSpPr>
            <a:spLocks noGrp="1"/>
          </p:cNvSpPr>
          <p:nvPr>
            <p:ph idx="1"/>
          </p:nvPr>
        </p:nvSpPr>
        <p:spPr>
          <a:xfrm>
            <a:off x="4654295" y="786384"/>
            <a:ext cx="6894576" cy="1600200"/>
          </a:xfrm>
        </p:spPr>
        <p:txBody>
          <a:bodyPr anchor="ctr">
            <a:normAutofit/>
          </a:bodyPr>
          <a:lstStyle/>
          <a:p>
            <a:r>
              <a:rPr lang="en-US" sz="2000" dirty="0">
                <a:latin typeface="Source Sans Pro" panose="020B0503030403020204" pitchFamily="34" charset="0"/>
                <a:ea typeface="Source Sans Pro" panose="020B0503030403020204" pitchFamily="34" charset="0"/>
              </a:rPr>
              <a:t>t0 = 14.707 &gt; t0.025, 487.6 = 1.965</a:t>
            </a:r>
          </a:p>
          <a:p>
            <a:r>
              <a:rPr lang="en-US" sz="2000" dirty="0">
                <a:latin typeface="Source Sans Pro" panose="020B0503030403020204" pitchFamily="34" charset="0"/>
                <a:ea typeface="Source Sans Pro" panose="020B0503030403020204" pitchFamily="34" charset="0"/>
              </a:rPr>
              <a:t> Null hypothesis is rejected. </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AC531118-4C76-ACA0-A9EC-A1C545F2D5C3}"/>
              </a:ext>
            </a:extLst>
          </p:cNvPr>
          <p:cNvPicPr>
            <a:picLocks noChangeAspect="1"/>
          </p:cNvPicPr>
          <p:nvPr/>
        </p:nvPicPr>
        <p:blipFill>
          <a:blip r:embed="rId5"/>
          <a:stretch>
            <a:fillRect/>
          </a:stretch>
        </p:blipFill>
        <p:spPr>
          <a:xfrm>
            <a:off x="1356815" y="2569464"/>
            <a:ext cx="3687170" cy="3968496"/>
          </a:xfrm>
          <a:prstGeom prst="rect">
            <a:avLst/>
          </a:prstGeom>
        </p:spPr>
      </p:pic>
      <p:pic>
        <p:nvPicPr>
          <p:cNvPr id="7" name="Picture 6" descr="Timeline&#10;&#10;Description automatically generated">
            <a:extLst>
              <a:ext uri="{FF2B5EF4-FFF2-40B4-BE49-F238E27FC236}">
                <a16:creationId xmlns:a16="http://schemas.microsoft.com/office/drawing/2014/main" id="{9E4795B4-37CE-39B4-9C9B-033916B9C982}"/>
              </a:ext>
            </a:extLst>
          </p:cNvPr>
          <p:cNvPicPr>
            <a:picLocks noChangeAspect="1"/>
          </p:cNvPicPr>
          <p:nvPr/>
        </p:nvPicPr>
        <p:blipFill>
          <a:blip r:embed="rId6"/>
          <a:stretch>
            <a:fillRect/>
          </a:stretch>
        </p:blipFill>
        <p:spPr>
          <a:xfrm>
            <a:off x="6254496" y="3173013"/>
            <a:ext cx="5468112" cy="2761397"/>
          </a:xfrm>
          <a:prstGeom prst="rect">
            <a:avLst/>
          </a:prstGeom>
        </p:spPr>
      </p:pic>
      <p:pic>
        <p:nvPicPr>
          <p:cNvPr id="12" name="Picture 11">
            <a:extLst>
              <a:ext uri="{FF2B5EF4-FFF2-40B4-BE49-F238E27FC236}">
                <a16:creationId xmlns:a16="http://schemas.microsoft.com/office/drawing/2014/main" id="{C66907C6-9C93-417B-C926-47D79736BC2A}"/>
              </a:ext>
            </a:extLst>
          </p:cNvPr>
          <p:cNvPicPr>
            <a:picLocks noChangeAspect="1"/>
          </p:cNvPicPr>
          <p:nvPr/>
        </p:nvPicPr>
        <p:blipFill>
          <a:blip r:embed="rId7"/>
          <a:stretch>
            <a:fillRect/>
          </a:stretch>
        </p:blipFill>
        <p:spPr>
          <a:xfrm>
            <a:off x="1356815" y="2489075"/>
            <a:ext cx="3687170" cy="4048886"/>
          </a:xfrm>
          <a:prstGeom prst="rect">
            <a:avLst/>
          </a:prstGeom>
        </p:spPr>
      </p:pic>
      <p:sp>
        <p:nvSpPr>
          <p:cNvPr id="13" name="Footer Placeholder 12">
            <a:extLst>
              <a:ext uri="{FF2B5EF4-FFF2-40B4-BE49-F238E27FC236}">
                <a16:creationId xmlns:a16="http://schemas.microsoft.com/office/drawing/2014/main" id="{1305324A-0291-D755-4E9B-4E061BB7E5F2}"/>
              </a:ext>
            </a:extLst>
          </p:cNvPr>
          <p:cNvSpPr>
            <a:spLocks noGrp="1"/>
          </p:cNvSpPr>
          <p:nvPr>
            <p:ph type="ftr" sz="quarter" idx="11"/>
          </p:nvPr>
        </p:nvSpPr>
        <p:spPr/>
        <p:txBody>
          <a:bodyPr/>
          <a:lstStyle/>
          <a:p>
            <a:r>
              <a:rPr lang="en-US"/>
              <a:t>Al Akhawayn University - CSC 5341</a:t>
            </a:r>
          </a:p>
        </p:txBody>
      </p:sp>
      <p:sp>
        <p:nvSpPr>
          <p:cNvPr id="15" name="Slide Number Placeholder 14">
            <a:extLst>
              <a:ext uri="{FF2B5EF4-FFF2-40B4-BE49-F238E27FC236}">
                <a16:creationId xmlns:a16="http://schemas.microsoft.com/office/drawing/2014/main" id="{F96D2F80-0507-21CC-95EE-7A5BD6076551}"/>
              </a:ext>
            </a:extLst>
          </p:cNvPr>
          <p:cNvSpPr>
            <a:spLocks noGrp="1"/>
          </p:cNvSpPr>
          <p:nvPr>
            <p:ph type="sldNum" sz="quarter" idx="12"/>
          </p:nvPr>
        </p:nvSpPr>
        <p:spPr/>
        <p:txBody>
          <a:bodyPr/>
          <a:lstStyle/>
          <a:p>
            <a:fld id="{A7CD31F4-64FA-4BA0-9498-67783267A8C8}" type="slidenum">
              <a:rPr lang="en-US" smtClean="0"/>
              <a:t>10</a:t>
            </a:fld>
            <a:endParaRPr lang="en-US"/>
          </a:p>
        </p:txBody>
      </p:sp>
    </p:spTree>
    <p:extLst>
      <p:ext uri="{BB962C8B-B14F-4D97-AF65-F5344CB8AC3E}">
        <p14:creationId xmlns:p14="http://schemas.microsoft.com/office/powerpoint/2010/main" val="390861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FDA41-3F84-2828-24BB-AB2CBC07C46C}"/>
              </a:ext>
            </a:extLst>
          </p:cNvPr>
          <p:cNvSpPr>
            <a:spLocks noGrp="1"/>
          </p:cNvSpPr>
          <p:nvPr>
            <p:ph type="title"/>
          </p:nvPr>
        </p:nvSpPr>
        <p:spPr>
          <a:xfrm>
            <a:off x="630936" y="639520"/>
            <a:ext cx="3429000" cy="1719072"/>
          </a:xfrm>
        </p:spPr>
        <p:txBody>
          <a:bodyPr anchor="b">
            <a:normAutofit/>
          </a:bodyPr>
          <a:lstStyle/>
          <a:p>
            <a:r>
              <a:rPr lang="en-US" dirty="0">
                <a:latin typeface="Source Sans Pro" panose="020B0503030403020204" pitchFamily="34" charset="0"/>
                <a:ea typeface="Source Sans Pro" panose="020B0503030403020204" pitchFamily="34" charset="0"/>
              </a:rPr>
              <a:t>Correlation</a:t>
            </a:r>
          </a:p>
        </p:txBody>
      </p:sp>
      <p:sp>
        <p:nvSpPr>
          <p:cNvPr id="1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A1A641"/>
          </a:solidFill>
          <a:ln w="38100" cap="rnd">
            <a:solidFill>
              <a:srgbClr val="A1A6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F0EFAC-60AC-724D-7143-9F715F9F0D82}"/>
              </a:ext>
            </a:extLst>
          </p:cNvPr>
          <p:cNvSpPr>
            <a:spLocks noGrp="1"/>
          </p:cNvSpPr>
          <p:nvPr>
            <p:ph idx="1"/>
          </p:nvPr>
        </p:nvSpPr>
        <p:spPr>
          <a:xfrm>
            <a:off x="630936" y="2807208"/>
            <a:ext cx="3429000" cy="3410712"/>
          </a:xfrm>
        </p:spPr>
        <p:txBody>
          <a:bodyPr anchor="t">
            <a:normAutofit/>
          </a:bodyPr>
          <a:lstStyle/>
          <a:p>
            <a:r>
              <a:rPr lang="en-US" sz="2400">
                <a:latin typeface="Source Sans Pro" panose="020B0503030403020204" pitchFamily="34" charset="0"/>
                <a:ea typeface="Source Sans Pro" panose="020B0503030403020204" pitchFamily="34" charset="0"/>
              </a:rPr>
              <a:t>We use TOEFL Score and GRE Score</a:t>
            </a:r>
          </a:p>
          <a:p>
            <a:r>
              <a:rPr lang="fr-FR" sz="2400">
                <a:latin typeface="Source Sans Pro" panose="020B0503030403020204" pitchFamily="34" charset="0"/>
                <a:ea typeface="Source Sans Pro" panose="020B0503030403020204" pitchFamily="34" charset="0"/>
              </a:rPr>
              <a:t>Sample correlation coefficient, r = 0.8272 </a:t>
            </a:r>
          </a:p>
          <a:p>
            <a:endParaRPr lang="en-US" sz="2400">
              <a:latin typeface="Source Sans Pro" panose="020B0503030403020204" pitchFamily="34" charset="0"/>
              <a:ea typeface="Source Sans Pro" panose="020B0503030403020204" pitchFamily="34" charset="0"/>
            </a:endParaRPr>
          </a:p>
          <a:p>
            <a:endParaRPr lang="en-US" sz="2400">
              <a:latin typeface="Source Sans Pro" panose="020B0503030403020204" pitchFamily="34" charset="0"/>
              <a:ea typeface="Source Sans Pro" panose="020B0503030403020204" pitchFamily="34" charset="0"/>
            </a:endParaRPr>
          </a:p>
          <a:p>
            <a:endParaRPr lang="en-US" sz="2400">
              <a:latin typeface="Source Sans Pro" panose="020B0503030403020204" pitchFamily="34" charset="0"/>
              <a:ea typeface="Source Sans Pro" panose="020B0503030403020204" pitchFamily="34" charset="0"/>
            </a:endParaRPr>
          </a:p>
          <a:p>
            <a:endParaRPr lang="en-US" sz="2400">
              <a:latin typeface="Source Sans Pro" panose="020B0503030403020204" pitchFamily="34" charset="0"/>
              <a:ea typeface="Source Sans Pro" panose="020B0503030403020204" pitchFamily="34" charset="0"/>
            </a:endParaRPr>
          </a:p>
        </p:txBody>
      </p:sp>
      <mc:AlternateContent xmlns:mc="http://schemas.openxmlformats.org/markup-compatibility/2006">
        <mc:Choice xmlns:p14="http://schemas.microsoft.com/office/powerpoint/2010/main" Requires="p14">
          <p:contentPart p14:bwMode="auto" r:id="rId3">
            <p14:nvContentPartPr>
              <p14:cNvPr id="20" name="Ink 1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20" name="Ink 1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11" name="Picture 10" descr="Chart, scatter chart&#10;&#10;Description automatically generated">
            <a:extLst>
              <a:ext uri="{FF2B5EF4-FFF2-40B4-BE49-F238E27FC236}">
                <a16:creationId xmlns:a16="http://schemas.microsoft.com/office/drawing/2014/main" id="{866527DD-D8BB-6BF0-9966-2593172AB489}"/>
              </a:ext>
            </a:extLst>
          </p:cNvPr>
          <p:cNvPicPr>
            <a:picLocks noChangeAspect="1"/>
          </p:cNvPicPr>
          <p:nvPr/>
        </p:nvPicPr>
        <p:blipFill>
          <a:blip r:embed="rId5"/>
          <a:stretch>
            <a:fillRect/>
          </a:stretch>
        </p:blipFill>
        <p:spPr>
          <a:xfrm>
            <a:off x="4654296" y="1168032"/>
            <a:ext cx="6903720" cy="4521935"/>
          </a:xfrm>
          <a:prstGeom prst="rect">
            <a:avLst/>
          </a:prstGeom>
        </p:spPr>
      </p:pic>
      <p:sp>
        <p:nvSpPr>
          <p:cNvPr id="12" name="Footer Placeholder 11">
            <a:extLst>
              <a:ext uri="{FF2B5EF4-FFF2-40B4-BE49-F238E27FC236}">
                <a16:creationId xmlns:a16="http://schemas.microsoft.com/office/drawing/2014/main" id="{64989544-7C35-24A9-DC50-315659BE78C0}"/>
              </a:ext>
            </a:extLst>
          </p:cNvPr>
          <p:cNvSpPr>
            <a:spLocks noGrp="1"/>
          </p:cNvSpPr>
          <p:nvPr>
            <p:ph type="ftr" sz="quarter" idx="11"/>
          </p:nvPr>
        </p:nvSpPr>
        <p:spPr/>
        <p:txBody>
          <a:bodyPr/>
          <a:lstStyle/>
          <a:p>
            <a:r>
              <a:rPr lang="en-US"/>
              <a:t>Al Akhawayn University - CSC 5341</a:t>
            </a:r>
          </a:p>
        </p:txBody>
      </p:sp>
      <p:sp>
        <p:nvSpPr>
          <p:cNvPr id="13" name="Slide Number Placeholder 12">
            <a:extLst>
              <a:ext uri="{FF2B5EF4-FFF2-40B4-BE49-F238E27FC236}">
                <a16:creationId xmlns:a16="http://schemas.microsoft.com/office/drawing/2014/main" id="{F6162F19-70D8-8A1D-31EF-EDADA5507FFA}"/>
              </a:ext>
            </a:extLst>
          </p:cNvPr>
          <p:cNvSpPr>
            <a:spLocks noGrp="1"/>
          </p:cNvSpPr>
          <p:nvPr>
            <p:ph type="sldNum" sz="quarter" idx="12"/>
          </p:nvPr>
        </p:nvSpPr>
        <p:spPr/>
        <p:txBody>
          <a:bodyPr/>
          <a:lstStyle/>
          <a:p>
            <a:fld id="{A7CD31F4-64FA-4BA0-9498-67783267A8C8}" type="slidenum">
              <a:rPr lang="en-US" smtClean="0"/>
              <a:t>11</a:t>
            </a:fld>
            <a:endParaRPr lang="en-US"/>
          </a:p>
        </p:txBody>
      </p:sp>
    </p:spTree>
    <p:extLst>
      <p:ext uri="{BB962C8B-B14F-4D97-AF65-F5344CB8AC3E}">
        <p14:creationId xmlns:p14="http://schemas.microsoft.com/office/powerpoint/2010/main" val="1799680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ED56-0FF3-6D8C-DF2E-B891663CD65A}"/>
              </a:ext>
            </a:extLst>
          </p:cNvPr>
          <p:cNvSpPr>
            <a:spLocks noGrp="1"/>
          </p:cNvSpPr>
          <p:nvPr>
            <p:ph type="title"/>
          </p:nvPr>
        </p:nvSpPr>
        <p:spPr/>
        <p:txBody>
          <a:bodyPr/>
          <a:lstStyle/>
          <a:p>
            <a:r>
              <a:rPr lang="en-US" dirty="0">
                <a:latin typeface="Source Sans Pro" panose="020B0503030403020204" pitchFamily="34" charset="0"/>
                <a:ea typeface="Source Sans Pro" panose="020B0503030403020204" pitchFamily="34" charset="0"/>
              </a:rPr>
              <a:t>Significance Test for Correlation</a:t>
            </a:r>
          </a:p>
        </p:txBody>
      </p:sp>
      <p:sp>
        <p:nvSpPr>
          <p:cNvPr id="3" name="Content Placeholder 2">
            <a:extLst>
              <a:ext uri="{FF2B5EF4-FFF2-40B4-BE49-F238E27FC236}">
                <a16:creationId xmlns:a16="http://schemas.microsoft.com/office/drawing/2014/main" id="{7521331E-4079-A31A-004E-C319863CA396}"/>
              </a:ext>
            </a:extLst>
          </p:cNvPr>
          <p:cNvSpPr>
            <a:spLocks noGrp="1"/>
          </p:cNvSpPr>
          <p:nvPr>
            <p:ph idx="1"/>
          </p:nvPr>
        </p:nvSpPr>
        <p:spPr/>
        <p:txBody>
          <a:bodyPr/>
          <a:lstStyle/>
          <a:p>
            <a:r>
              <a:rPr lang="en-US" dirty="0">
                <a:latin typeface="Source Sans Pro" panose="020B0503030403020204" pitchFamily="34" charset="0"/>
                <a:ea typeface="Source Sans Pro" panose="020B0503030403020204" pitchFamily="34" charset="0"/>
              </a:rPr>
              <a:t>Significance level is 0.05</a:t>
            </a:r>
          </a:p>
          <a:p>
            <a:endParaRPr lang="en-US" dirty="0">
              <a:latin typeface="Source Sans Pro" panose="020B0503030403020204" pitchFamily="34" charset="0"/>
              <a:ea typeface="Source Sans Pro" panose="020B0503030403020204" pitchFamily="34" charset="0"/>
            </a:endParaRPr>
          </a:p>
          <a:p>
            <a:endParaRPr lang="en-US" dirty="0">
              <a:latin typeface="Source Sans Pro" panose="020B0503030403020204" pitchFamily="34" charset="0"/>
              <a:ea typeface="Source Sans Pro" panose="020B0503030403020204" pitchFamily="34" charset="0"/>
            </a:endParaRPr>
          </a:p>
        </p:txBody>
      </p:sp>
      <p:sp>
        <p:nvSpPr>
          <p:cNvPr id="4" name="Scroll: Horizontal 3">
            <a:extLst>
              <a:ext uri="{FF2B5EF4-FFF2-40B4-BE49-F238E27FC236}">
                <a16:creationId xmlns:a16="http://schemas.microsoft.com/office/drawing/2014/main" id="{26ED66ED-DC48-CB50-CAE1-22ABEF890C91}"/>
              </a:ext>
            </a:extLst>
          </p:cNvPr>
          <p:cNvSpPr/>
          <p:nvPr/>
        </p:nvSpPr>
        <p:spPr>
          <a:xfrm>
            <a:off x="1157451" y="2136892"/>
            <a:ext cx="9877097" cy="2817071"/>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ource Sans Pro" panose="020B0503030403020204" pitchFamily="34" charset="0"/>
                <a:ea typeface="Source Sans Pro" panose="020B0503030403020204" pitchFamily="34" charset="0"/>
              </a:rPr>
              <a:t>Hypothesis Statement:</a:t>
            </a:r>
          </a:p>
          <a:p>
            <a:pPr marL="285750" indent="-285750" algn="ctr">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H0: ρ = 0 (There is no linear correlation between TOEFL Score and GRE Score) </a:t>
            </a:r>
          </a:p>
          <a:p>
            <a:pPr marL="285750" indent="-285750" algn="ctr">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H1: ρ ≠ 0 (There exists linear correlation between </a:t>
            </a:r>
            <a:r>
              <a:rPr lang="en-US" sz="2400" dirty="0" err="1">
                <a:latin typeface="Source Sans Pro" panose="020B0503030403020204" pitchFamily="34" charset="0"/>
                <a:ea typeface="Source Sans Pro" panose="020B0503030403020204" pitchFamily="34" charset="0"/>
              </a:rPr>
              <a:t>TOEFLScore</a:t>
            </a:r>
            <a:r>
              <a:rPr lang="en-US" sz="2400" dirty="0">
                <a:latin typeface="Source Sans Pro" panose="020B0503030403020204" pitchFamily="34" charset="0"/>
                <a:ea typeface="Source Sans Pro" panose="020B0503030403020204" pitchFamily="34" charset="0"/>
              </a:rPr>
              <a:t> and GRE Score) </a:t>
            </a:r>
          </a:p>
        </p:txBody>
      </p:sp>
      <p:pic>
        <p:nvPicPr>
          <p:cNvPr id="8" name="Picture 7">
            <a:extLst>
              <a:ext uri="{FF2B5EF4-FFF2-40B4-BE49-F238E27FC236}">
                <a16:creationId xmlns:a16="http://schemas.microsoft.com/office/drawing/2014/main" id="{3C1EFDFF-2A94-2ED9-CC31-55D6434703BC}"/>
              </a:ext>
            </a:extLst>
          </p:cNvPr>
          <p:cNvPicPr>
            <a:picLocks noChangeAspect="1"/>
          </p:cNvPicPr>
          <p:nvPr/>
        </p:nvPicPr>
        <p:blipFill>
          <a:blip r:embed="rId3"/>
          <a:stretch>
            <a:fillRect/>
          </a:stretch>
        </p:blipFill>
        <p:spPr>
          <a:xfrm>
            <a:off x="6850168" y="4661137"/>
            <a:ext cx="4344006" cy="2133898"/>
          </a:xfrm>
          <a:prstGeom prst="rect">
            <a:avLst/>
          </a:prstGeom>
        </p:spPr>
      </p:pic>
      <p:sp>
        <p:nvSpPr>
          <p:cNvPr id="9" name="TextBox 8">
            <a:extLst>
              <a:ext uri="{FF2B5EF4-FFF2-40B4-BE49-F238E27FC236}">
                <a16:creationId xmlns:a16="http://schemas.microsoft.com/office/drawing/2014/main" id="{C852447C-611F-F1F7-1F83-482973090B64}"/>
              </a:ext>
            </a:extLst>
          </p:cNvPr>
          <p:cNvSpPr txBox="1"/>
          <p:nvPr/>
        </p:nvSpPr>
        <p:spPr>
          <a:xfrm>
            <a:off x="1157451" y="5185458"/>
            <a:ext cx="4938549"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Test statistic, t0 = 32.852</a:t>
            </a:r>
          </a:p>
          <a:p>
            <a:pPr marL="285750" indent="-285750">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P-value = 2.2x10-16</a:t>
            </a:r>
          </a:p>
          <a:p>
            <a:pPr marL="285750" indent="-285750">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Critical value: -t</a:t>
            </a:r>
            <a:r>
              <a:rPr lang="en-US" baseline="-25000" dirty="0">
                <a:latin typeface="Source Sans Pro" panose="020B0503030403020204" pitchFamily="34" charset="0"/>
                <a:ea typeface="Source Sans Pro" panose="020B0503030403020204" pitchFamily="34" charset="0"/>
              </a:rPr>
              <a:t>0.025, 487.6</a:t>
            </a:r>
            <a:r>
              <a:rPr lang="en-US" dirty="0">
                <a:latin typeface="Source Sans Pro" panose="020B0503030403020204" pitchFamily="34" charset="0"/>
                <a:ea typeface="Source Sans Pro" panose="020B0503030403020204" pitchFamily="34" charset="0"/>
              </a:rPr>
              <a:t> = -1.9647 </a:t>
            </a:r>
          </a:p>
          <a:p>
            <a:r>
              <a:rPr lang="en-US" dirty="0">
                <a:latin typeface="Source Sans Pro" panose="020B0503030403020204" pitchFamily="34" charset="0"/>
                <a:ea typeface="Source Sans Pro" panose="020B0503030403020204" pitchFamily="34" charset="0"/>
              </a:rPr>
              <a:t>                            and t</a:t>
            </a:r>
            <a:r>
              <a:rPr lang="en-US" baseline="-25000" dirty="0">
                <a:latin typeface="Source Sans Pro" panose="020B0503030403020204" pitchFamily="34" charset="0"/>
                <a:ea typeface="Source Sans Pro" panose="020B0503030403020204" pitchFamily="34" charset="0"/>
              </a:rPr>
              <a:t>0.025, 487.6</a:t>
            </a:r>
            <a:r>
              <a:rPr lang="en-US" dirty="0">
                <a:latin typeface="Source Sans Pro" panose="020B0503030403020204" pitchFamily="34" charset="0"/>
                <a:ea typeface="Source Sans Pro" panose="020B0503030403020204" pitchFamily="34" charset="0"/>
              </a:rPr>
              <a:t> = 1.9647 </a:t>
            </a:r>
          </a:p>
        </p:txBody>
      </p:sp>
      <p:sp>
        <p:nvSpPr>
          <p:cNvPr id="10" name="Footer Placeholder 9">
            <a:extLst>
              <a:ext uri="{FF2B5EF4-FFF2-40B4-BE49-F238E27FC236}">
                <a16:creationId xmlns:a16="http://schemas.microsoft.com/office/drawing/2014/main" id="{35ADA069-AC7E-4724-74A5-AFC69C8F0B3B}"/>
              </a:ext>
            </a:extLst>
          </p:cNvPr>
          <p:cNvSpPr>
            <a:spLocks noGrp="1"/>
          </p:cNvSpPr>
          <p:nvPr>
            <p:ph type="ftr" sz="quarter" idx="11"/>
          </p:nvPr>
        </p:nvSpPr>
        <p:spPr/>
        <p:txBody>
          <a:bodyPr/>
          <a:lstStyle/>
          <a:p>
            <a:r>
              <a:rPr lang="en-US"/>
              <a:t>Al Akhawayn University - CSC 5341</a:t>
            </a:r>
          </a:p>
        </p:txBody>
      </p:sp>
      <p:sp>
        <p:nvSpPr>
          <p:cNvPr id="11" name="Slide Number Placeholder 10">
            <a:extLst>
              <a:ext uri="{FF2B5EF4-FFF2-40B4-BE49-F238E27FC236}">
                <a16:creationId xmlns:a16="http://schemas.microsoft.com/office/drawing/2014/main" id="{EC3171C4-9037-B869-0032-DDABF71BE7B9}"/>
              </a:ext>
            </a:extLst>
          </p:cNvPr>
          <p:cNvSpPr>
            <a:spLocks noGrp="1"/>
          </p:cNvSpPr>
          <p:nvPr>
            <p:ph type="sldNum" sz="quarter" idx="12"/>
          </p:nvPr>
        </p:nvSpPr>
        <p:spPr/>
        <p:txBody>
          <a:bodyPr/>
          <a:lstStyle/>
          <a:p>
            <a:fld id="{A7CD31F4-64FA-4BA0-9498-67783267A8C8}" type="slidenum">
              <a:rPr lang="en-US" smtClean="0"/>
              <a:t>12</a:t>
            </a:fld>
            <a:endParaRPr lang="en-US"/>
          </a:p>
        </p:txBody>
      </p:sp>
    </p:spTree>
    <p:extLst>
      <p:ext uri="{BB962C8B-B14F-4D97-AF65-F5344CB8AC3E}">
        <p14:creationId xmlns:p14="http://schemas.microsoft.com/office/powerpoint/2010/main" val="445506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F1A80-A29D-D793-E365-E36116923E13}"/>
              </a:ext>
            </a:extLst>
          </p:cNvPr>
          <p:cNvSpPr>
            <a:spLocks noGrp="1"/>
          </p:cNvSpPr>
          <p:nvPr>
            <p:ph type="title"/>
          </p:nvPr>
        </p:nvSpPr>
        <p:spPr>
          <a:xfrm>
            <a:off x="630936" y="640080"/>
            <a:ext cx="4818888" cy="1481328"/>
          </a:xfrm>
        </p:spPr>
        <p:txBody>
          <a:bodyPr anchor="b">
            <a:normAutofit/>
          </a:bodyPr>
          <a:lstStyle/>
          <a:p>
            <a:r>
              <a:rPr lang="en-US" sz="5600">
                <a:latin typeface="Source Sans Pro" panose="020B0503030403020204" pitchFamily="34" charset="0"/>
                <a:ea typeface="Source Sans Pro" panose="020B0503030403020204" pitchFamily="34" charset="0"/>
              </a:rPr>
              <a:t>Regression</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A1A641"/>
          </a:solidFill>
          <a:ln w="38100" cap="rnd">
            <a:solidFill>
              <a:srgbClr val="A1A6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54EF7E-47CE-EDB8-D353-203576135BEA}"/>
              </a:ext>
            </a:extLst>
          </p:cNvPr>
          <p:cNvSpPr>
            <a:spLocks noGrp="1"/>
          </p:cNvSpPr>
          <p:nvPr>
            <p:ph idx="1"/>
          </p:nvPr>
        </p:nvSpPr>
        <p:spPr>
          <a:xfrm>
            <a:off x="630936" y="2660904"/>
            <a:ext cx="4818888" cy="3547872"/>
          </a:xfrm>
        </p:spPr>
        <p:txBody>
          <a:bodyPr anchor="t">
            <a:normAutofit/>
          </a:bodyPr>
          <a:lstStyle/>
          <a:p>
            <a:r>
              <a:rPr lang="en-US" dirty="0">
                <a:latin typeface="Source Sans Pro" panose="020B0503030403020204" pitchFamily="34" charset="0"/>
                <a:ea typeface="Source Sans Pro" panose="020B0503030403020204" pitchFamily="34" charset="0"/>
              </a:rPr>
              <a:t>Dependent variable (y) and independent variable (x)</a:t>
            </a:r>
          </a:p>
          <a:p>
            <a:r>
              <a:rPr lang="en-US" dirty="0">
                <a:latin typeface="Source Sans Pro" panose="020B0503030403020204" pitchFamily="34" charset="0"/>
                <a:ea typeface="Source Sans Pro" panose="020B0503030403020204" pitchFamily="34" charset="0"/>
              </a:rPr>
              <a:t>Y = Chance of Admit</a:t>
            </a:r>
          </a:p>
          <a:p>
            <a:r>
              <a:rPr lang="en-US" dirty="0">
                <a:latin typeface="Source Sans Pro" panose="020B0503030403020204" pitchFamily="34" charset="0"/>
                <a:ea typeface="Source Sans Pro" panose="020B0503030403020204" pitchFamily="34" charset="0"/>
              </a:rPr>
              <a:t>X = CGPA</a:t>
            </a:r>
          </a:p>
          <a:p>
            <a:pPr marL="0" indent="0">
              <a:buNone/>
            </a:pPr>
            <a:endParaRPr lang="en-US" dirty="0">
              <a:latin typeface="Source Sans Pro" panose="020B0503030403020204" pitchFamily="34" charset="0"/>
              <a:ea typeface="Source Sans Pro" panose="020B0503030403020204" pitchFamily="34" charset="0"/>
            </a:endParaRPr>
          </a:p>
        </p:txBody>
      </p:sp>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5" name="Picture 4" descr="Chart, scatter chart&#10;&#10;Description automatically generated">
            <a:extLst>
              <a:ext uri="{FF2B5EF4-FFF2-40B4-BE49-F238E27FC236}">
                <a16:creationId xmlns:a16="http://schemas.microsoft.com/office/drawing/2014/main" id="{76F4EDFB-6B3B-C679-36FE-B91F5717504A}"/>
              </a:ext>
            </a:extLst>
          </p:cNvPr>
          <p:cNvPicPr>
            <a:picLocks noChangeAspect="1"/>
          </p:cNvPicPr>
          <p:nvPr/>
        </p:nvPicPr>
        <p:blipFill>
          <a:blip r:embed="rId5"/>
          <a:stretch>
            <a:fillRect/>
          </a:stretch>
        </p:blipFill>
        <p:spPr>
          <a:xfrm>
            <a:off x="6099048" y="1593422"/>
            <a:ext cx="5458968" cy="3671156"/>
          </a:xfrm>
          <a:prstGeom prst="rect">
            <a:avLst/>
          </a:prstGeom>
        </p:spPr>
      </p:pic>
      <p:sp>
        <p:nvSpPr>
          <p:cNvPr id="6" name="Footer Placeholder 5">
            <a:extLst>
              <a:ext uri="{FF2B5EF4-FFF2-40B4-BE49-F238E27FC236}">
                <a16:creationId xmlns:a16="http://schemas.microsoft.com/office/drawing/2014/main" id="{1600E071-959A-842A-C1C0-908E9B71DF75}"/>
              </a:ext>
            </a:extLst>
          </p:cNvPr>
          <p:cNvSpPr>
            <a:spLocks noGrp="1"/>
          </p:cNvSpPr>
          <p:nvPr>
            <p:ph type="ftr" sz="quarter" idx="11"/>
          </p:nvPr>
        </p:nvSpPr>
        <p:spPr/>
        <p:txBody>
          <a:bodyPr/>
          <a:lstStyle/>
          <a:p>
            <a:r>
              <a:rPr lang="en-US"/>
              <a:t>Al Akhawayn University - CSC 5341</a:t>
            </a:r>
          </a:p>
        </p:txBody>
      </p:sp>
      <p:sp>
        <p:nvSpPr>
          <p:cNvPr id="7" name="Slide Number Placeholder 6">
            <a:extLst>
              <a:ext uri="{FF2B5EF4-FFF2-40B4-BE49-F238E27FC236}">
                <a16:creationId xmlns:a16="http://schemas.microsoft.com/office/drawing/2014/main" id="{DFF7631E-F50F-C48B-B848-A6B5F09C4DE6}"/>
              </a:ext>
            </a:extLst>
          </p:cNvPr>
          <p:cNvSpPr>
            <a:spLocks noGrp="1"/>
          </p:cNvSpPr>
          <p:nvPr>
            <p:ph type="sldNum" sz="quarter" idx="12"/>
          </p:nvPr>
        </p:nvSpPr>
        <p:spPr/>
        <p:txBody>
          <a:bodyPr/>
          <a:lstStyle/>
          <a:p>
            <a:fld id="{A7CD31F4-64FA-4BA0-9498-67783267A8C8}" type="slidenum">
              <a:rPr lang="en-US" smtClean="0"/>
              <a:t>13</a:t>
            </a:fld>
            <a:endParaRPr lang="en-US"/>
          </a:p>
        </p:txBody>
      </p:sp>
    </p:spTree>
    <p:extLst>
      <p:ext uri="{BB962C8B-B14F-4D97-AF65-F5344CB8AC3E}">
        <p14:creationId xmlns:p14="http://schemas.microsoft.com/office/powerpoint/2010/main" val="2387560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D72A6-99E5-FC1A-7F40-6C80C06A3A92}"/>
              </a:ext>
            </a:extLst>
          </p:cNvPr>
          <p:cNvSpPr>
            <a:spLocks noGrp="1"/>
          </p:cNvSpPr>
          <p:nvPr>
            <p:ph type="title"/>
          </p:nvPr>
        </p:nvSpPr>
        <p:spPr/>
        <p:txBody>
          <a:bodyPr/>
          <a:lstStyle/>
          <a:p>
            <a:r>
              <a:rPr lang="en-US" dirty="0">
                <a:latin typeface="Source Sans Pro" panose="020B0503030403020204" pitchFamily="34" charset="0"/>
                <a:ea typeface="Source Sans Pro" panose="020B0503030403020204" pitchFamily="34" charset="0"/>
              </a:rPr>
              <a:t>Regression: Interpretation</a:t>
            </a:r>
          </a:p>
        </p:txBody>
      </p:sp>
      <p:sp>
        <p:nvSpPr>
          <p:cNvPr id="3" name="Content Placeholder 2">
            <a:extLst>
              <a:ext uri="{FF2B5EF4-FFF2-40B4-BE49-F238E27FC236}">
                <a16:creationId xmlns:a16="http://schemas.microsoft.com/office/drawing/2014/main" id="{BB637110-4EDB-40B1-C2DB-C3709701602D}"/>
              </a:ext>
            </a:extLst>
          </p:cNvPr>
          <p:cNvSpPr>
            <a:spLocks noGrp="1"/>
          </p:cNvSpPr>
          <p:nvPr>
            <p:ph idx="1"/>
          </p:nvPr>
        </p:nvSpPr>
        <p:spPr/>
        <p:txBody>
          <a:bodyPr/>
          <a:lstStyle/>
          <a:p>
            <a:pPr algn="ctr"/>
            <a:r>
              <a:rPr lang="en-US" dirty="0">
                <a:latin typeface="Source Sans Pro" panose="020B0503030403020204" pitchFamily="34" charset="0"/>
                <a:ea typeface="Source Sans Pro" panose="020B0503030403020204" pitchFamily="34" charset="0"/>
              </a:rPr>
              <a:t>y = -1.0443 + 0.2059x </a:t>
            </a:r>
          </a:p>
          <a:p>
            <a:r>
              <a:rPr lang="en-US" dirty="0" err="1">
                <a:latin typeface="Source Sans Pro" panose="020B0503030403020204" pitchFamily="34" charset="0"/>
                <a:ea typeface="Source Sans Pro" panose="020B0503030403020204" pitchFamily="34" charset="0"/>
              </a:rPr>
              <a:t>Coeffiencient</a:t>
            </a:r>
            <a:r>
              <a:rPr lang="en-US" dirty="0">
                <a:latin typeface="Source Sans Pro" panose="020B0503030403020204" pitchFamily="34" charset="0"/>
                <a:ea typeface="Source Sans Pro" panose="020B0503030403020204" pitchFamily="34" charset="0"/>
              </a:rPr>
              <a:t>: b</a:t>
            </a:r>
            <a:r>
              <a:rPr lang="en-US" baseline="-25000" dirty="0">
                <a:latin typeface="Source Sans Pro" panose="020B0503030403020204" pitchFamily="34" charset="0"/>
                <a:ea typeface="Source Sans Pro" panose="020B0503030403020204" pitchFamily="34" charset="0"/>
              </a:rPr>
              <a:t>0</a:t>
            </a:r>
            <a:r>
              <a:rPr lang="en-US" dirty="0">
                <a:latin typeface="Source Sans Pro" panose="020B0503030403020204" pitchFamily="34" charset="0"/>
                <a:ea typeface="Source Sans Pro" panose="020B0503030403020204" pitchFamily="34" charset="0"/>
              </a:rPr>
              <a:t> = -1.0443</a:t>
            </a:r>
          </a:p>
          <a:p>
            <a:r>
              <a:rPr lang="en-US" dirty="0">
                <a:latin typeface="Source Sans Pro" panose="020B0503030403020204" pitchFamily="34" charset="0"/>
                <a:ea typeface="Source Sans Pro" panose="020B0503030403020204" pitchFamily="34" charset="0"/>
              </a:rPr>
              <a:t>Slope: b</a:t>
            </a:r>
            <a:r>
              <a:rPr lang="en-US" baseline="-25000" dirty="0">
                <a:latin typeface="Source Sans Pro" panose="020B0503030403020204" pitchFamily="34" charset="0"/>
                <a:ea typeface="Source Sans Pro" panose="020B0503030403020204" pitchFamily="34" charset="0"/>
              </a:rPr>
              <a:t>1</a:t>
            </a:r>
            <a:r>
              <a:rPr lang="en-US" dirty="0">
                <a:latin typeface="Source Sans Pro" panose="020B0503030403020204" pitchFamily="34" charset="0"/>
                <a:ea typeface="Source Sans Pro" panose="020B0503030403020204" pitchFamily="34" charset="0"/>
              </a:rPr>
              <a:t> = 0.2059</a:t>
            </a:r>
          </a:p>
          <a:p>
            <a:r>
              <a:rPr lang="en-US" dirty="0">
                <a:latin typeface="Source Sans Pro" panose="020B0503030403020204" pitchFamily="34" charset="0"/>
                <a:ea typeface="Source Sans Pro" panose="020B0503030403020204" pitchFamily="34" charset="0"/>
              </a:rPr>
              <a:t>R</a:t>
            </a:r>
            <a:r>
              <a:rPr lang="en-US" baseline="30000" dirty="0">
                <a:latin typeface="Source Sans Pro" panose="020B0503030403020204" pitchFamily="34" charset="0"/>
                <a:ea typeface="Source Sans Pro" panose="020B0503030403020204" pitchFamily="34" charset="0"/>
              </a:rPr>
              <a:t>2</a:t>
            </a:r>
            <a:r>
              <a:rPr lang="en-US" dirty="0">
                <a:latin typeface="Source Sans Pro" panose="020B0503030403020204" pitchFamily="34" charset="0"/>
                <a:ea typeface="Source Sans Pro" panose="020B0503030403020204" pitchFamily="34" charset="0"/>
              </a:rPr>
              <a:t> = 0.778625</a:t>
            </a:r>
          </a:p>
        </p:txBody>
      </p:sp>
      <p:sp>
        <p:nvSpPr>
          <p:cNvPr id="4" name="Footer Placeholder 3">
            <a:extLst>
              <a:ext uri="{FF2B5EF4-FFF2-40B4-BE49-F238E27FC236}">
                <a16:creationId xmlns:a16="http://schemas.microsoft.com/office/drawing/2014/main" id="{2AF9B151-F62F-49AE-00A6-EC7003C1E941}"/>
              </a:ext>
            </a:extLst>
          </p:cNvPr>
          <p:cNvSpPr>
            <a:spLocks noGrp="1"/>
          </p:cNvSpPr>
          <p:nvPr>
            <p:ph type="ftr" sz="quarter" idx="11"/>
          </p:nvPr>
        </p:nvSpPr>
        <p:spPr/>
        <p:txBody>
          <a:bodyPr/>
          <a:lstStyle/>
          <a:p>
            <a:r>
              <a:rPr lang="en-US"/>
              <a:t>Al Akhawayn University - CSC 5341</a:t>
            </a:r>
          </a:p>
        </p:txBody>
      </p:sp>
      <p:sp>
        <p:nvSpPr>
          <p:cNvPr id="5" name="Slide Number Placeholder 4">
            <a:extLst>
              <a:ext uri="{FF2B5EF4-FFF2-40B4-BE49-F238E27FC236}">
                <a16:creationId xmlns:a16="http://schemas.microsoft.com/office/drawing/2014/main" id="{FD58C898-17C4-BE6A-1698-B7A1AA9B0D92}"/>
              </a:ext>
            </a:extLst>
          </p:cNvPr>
          <p:cNvSpPr>
            <a:spLocks noGrp="1"/>
          </p:cNvSpPr>
          <p:nvPr>
            <p:ph type="sldNum" sz="quarter" idx="12"/>
          </p:nvPr>
        </p:nvSpPr>
        <p:spPr/>
        <p:txBody>
          <a:bodyPr/>
          <a:lstStyle/>
          <a:p>
            <a:fld id="{A7CD31F4-64FA-4BA0-9498-67783267A8C8}" type="slidenum">
              <a:rPr lang="en-US" smtClean="0"/>
              <a:t>14</a:t>
            </a:fld>
            <a:endParaRPr lang="en-US"/>
          </a:p>
        </p:txBody>
      </p:sp>
    </p:spTree>
    <p:extLst>
      <p:ext uri="{BB962C8B-B14F-4D97-AF65-F5344CB8AC3E}">
        <p14:creationId xmlns:p14="http://schemas.microsoft.com/office/powerpoint/2010/main" val="920952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39BAF-AD33-7345-33F7-A0CA9A7CEAC3}"/>
              </a:ext>
            </a:extLst>
          </p:cNvPr>
          <p:cNvSpPr>
            <a:spLocks noGrp="1"/>
          </p:cNvSpPr>
          <p:nvPr>
            <p:ph type="title"/>
          </p:nvPr>
        </p:nvSpPr>
        <p:spPr/>
        <p:txBody>
          <a:bodyPr/>
          <a:lstStyle/>
          <a:p>
            <a:r>
              <a:rPr lang="en-US" dirty="0">
                <a:latin typeface="Source Sans Pro" panose="020B0503030403020204" pitchFamily="34" charset="0"/>
                <a:ea typeface="Source Sans Pro" panose="020B0503030403020204" pitchFamily="34" charset="0"/>
              </a:rPr>
              <a:t>Inference about the Slope</a:t>
            </a:r>
          </a:p>
        </p:txBody>
      </p:sp>
      <p:sp>
        <p:nvSpPr>
          <p:cNvPr id="3" name="Content Placeholder 2">
            <a:extLst>
              <a:ext uri="{FF2B5EF4-FFF2-40B4-BE49-F238E27FC236}">
                <a16:creationId xmlns:a16="http://schemas.microsoft.com/office/drawing/2014/main" id="{87790463-B3E0-1416-FF03-E9913581C4C9}"/>
              </a:ext>
            </a:extLst>
          </p:cNvPr>
          <p:cNvSpPr>
            <a:spLocks noGrp="1"/>
          </p:cNvSpPr>
          <p:nvPr>
            <p:ph idx="1"/>
          </p:nvPr>
        </p:nvSpPr>
        <p:spPr/>
        <p:txBody>
          <a:bodyPr/>
          <a:lstStyle/>
          <a:p>
            <a:endParaRPr lang="en-US" dirty="0"/>
          </a:p>
          <a:p>
            <a:endParaRPr lang="en-US" dirty="0"/>
          </a:p>
        </p:txBody>
      </p:sp>
      <p:sp>
        <p:nvSpPr>
          <p:cNvPr id="5" name="Scroll: Horizontal 4">
            <a:extLst>
              <a:ext uri="{FF2B5EF4-FFF2-40B4-BE49-F238E27FC236}">
                <a16:creationId xmlns:a16="http://schemas.microsoft.com/office/drawing/2014/main" id="{6FB8C54B-BA50-E4AD-B2C3-9CC428853AF8}"/>
              </a:ext>
            </a:extLst>
          </p:cNvPr>
          <p:cNvSpPr/>
          <p:nvPr/>
        </p:nvSpPr>
        <p:spPr>
          <a:xfrm>
            <a:off x="1476703" y="2365459"/>
            <a:ext cx="9238594" cy="2692677"/>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ource Sans Pro" panose="020B0503030403020204" pitchFamily="34" charset="0"/>
                <a:ea typeface="Source Sans Pro" panose="020B0503030403020204" pitchFamily="34" charset="0"/>
              </a:rPr>
              <a:t>Hypothesis Statement:</a:t>
            </a:r>
          </a:p>
          <a:p>
            <a:pPr marL="285750" indent="-285750" algn="ctr">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H0 : β1 = 0 (There no linear relationship between CGPA and Chance of Admit) </a:t>
            </a:r>
          </a:p>
          <a:p>
            <a:pPr marL="285750" indent="-285750" algn="ctr">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H1 : β1 ≠ 0 (There exists linear relationship between CGPA and Chance of Admit)</a:t>
            </a:r>
          </a:p>
        </p:txBody>
      </p:sp>
      <p:sp>
        <p:nvSpPr>
          <p:cNvPr id="6" name="Footer Placeholder 5">
            <a:extLst>
              <a:ext uri="{FF2B5EF4-FFF2-40B4-BE49-F238E27FC236}">
                <a16:creationId xmlns:a16="http://schemas.microsoft.com/office/drawing/2014/main" id="{66686963-53C7-A6E5-4A9F-DA54D8ACB8CF}"/>
              </a:ext>
            </a:extLst>
          </p:cNvPr>
          <p:cNvSpPr>
            <a:spLocks noGrp="1"/>
          </p:cNvSpPr>
          <p:nvPr>
            <p:ph type="ftr" sz="quarter" idx="11"/>
          </p:nvPr>
        </p:nvSpPr>
        <p:spPr/>
        <p:txBody>
          <a:bodyPr/>
          <a:lstStyle/>
          <a:p>
            <a:r>
              <a:rPr lang="en-US"/>
              <a:t>Al Akhawayn University - CSC 5341</a:t>
            </a:r>
          </a:p>
        </p:txBody>
      </p:sp>
      <p:sp>
        <p:nvSpPr>
          <p:cNvPr id="7" name="Slide Number Placeholder 6">
            <a:extLst>
              <a:ext uri="{FF2B5EF4-FFF2-40B4-BE49-F238E27FC236}">
                <a16:creationId xmlns:a16="http://schemas.microsoft.com/office/drawing/2014/main" id="{AA47A4AF-B8C8-8D72-97B8-6D9EDFBB1297}"/>
              </a:ext>
            </a:extLst>
          </p:cNvPr>
          <p:cNvSpPr>
            <a:spLocks noGrp="1"/>
          </p:cNvSpPr>
          <p:nvPr>
            <p:ph type="sldNum" sz="quarter" idx="12"/>
          </p:nvPr>
        </p:nvSpPr>
        <p:spPr/>
        <p:txBody>
          <a:bodyPr/>
          <a:lstStyle/>
          <a:p>
            <a:fld id="{A7CD31F4-64FA-4BA0-9498-67783267A8C8}" type="slidenum">
              <a:rPr lang="en-US" smtClean="0"/>
              <a:t>15</a:t>
            </a:fld>
            <a:endParaRPr lang="en-US"/>
          </a:p>
        </p:txBody>
      </p:sp>
    </p:spTree>
    <p:extLst>
      <p:ext uri="{BB962C8B-B14F-4D97-AF65-F5344CB8AC3E}">
        <p14:creationId xmlns:p14="http://schemas.microsoft.com/office/powerpoint/2010/main" val="880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CF50C-039D-6ABA-552B-6E2EB22114F4}"/>
              </a:ext>
            </a:extLst>
          </p:cNvPr>
          <p:cNvSpPr>
            <a:spLocks noGrp="1"/>
          </p:cNvSpPr>
          <p:nvPr>
            <p:ph type="title"/>
          </p:nvPr>
        </p:nvSpPr>
        <p:spPr>
          <a:xfrm>
            <a:off x="630936" y="630936"/>
            <a:ext cx="3419856" cy="1463040"/>
          </a:xfrm>
        </p:spPr>
        <p:txBody>
          <a:bodyPr anchor="ctr">
            <a:noAutofit/>
          </a:bodyPr>
          <a:lstStyle/>
          <a:p>
            <a:r>
              <a:rPr lang="en-US" sz="4000" dirty="0">
                <a:latin typeface="Source Sans Pro" panose="020B0503030403020204" pitchFamily="34" charset="0"/>
                <a:ea typeface="Source Sans Pro" panose="020B0503030403020204" pitchFamily="34" charset="0"/>
              </a:rPr>
              <a:t>Inference about the Slope (Contd.)</a:t>
            </a:r>
            <a:endParaRPr lang="en-US" sz="4000" dirty="0"/>
          </a:p>
        </p:txBody>
      </p:sp>
      <p:sp>
        <p:nvSpPr>
          <p:cNvPr id="3" name="Content Placeholder 2">
            <a:extLst>
              <a:ext uri="{FF2B5EF4-FFF2-40B4-BE49-F238E27FC236}">
                <a16:creationId xmlns:a16="http://schemas.microsoft.com/office/drawing/2014/main" id="{91E7B3AB-EA9F-DD80-6781-133D54BC7081}"/>
              </a:ext>
            </a:extLst>
          </p:cNvPr>
          <p:cNvSpPr>
            <a:spLocks noGrp="1"/>
          </p:cNvSpPr>
          <p:nvPr>
            <p:ph idx="1"/>
          </p:nvPr>
        </p:nvSpPr>
        <p:spPr>
          <a:xfrm>
            <a:off x="4654295" y="630936"/>
            <a:ext cx="6894576" cy="1463040"/>
          </a:xfrm>
        </p:spPr>
        <p:txBody>
          <a:bodyPr anchor="ctr">
            <a:normAutofit/>
          </a:bodyPr>
          <a:lstStyle/>
          <a:p>
            <a:pPr>
              <a:lnSpc>
                <a:spcPct val="100000"/>
              </a:lnSpc>
            </a:pPr>
            <a:r>
              <a:rPr lang="en-US" sz="1600">
                <a:latin typeface="Source Sans Pro" panose="020B0503030403020204" pitchFamily="34" charset="0"/>
                <a:ea typeface="Source Sans Pro" panose="020B0503030403020204" pitchFamily="34" charset="0"/>
              </a:rPr>
              <a:t>Degree of freedom, d.f = 498 </a:t>
            </a:r>
          </a:p>
          <a:p>
            <a:pPr>
              <a:lnSpc>
                <a:spcPct val="100000"/>
              </a:lnSpc>
            </a:pPr>
            <a:r>
              <a:rPr lang="en-US" sz="1600">
                <a:latin typeface="Source Sans Pro" panose="020B0503030403020204" pitchFamily="34" charset="0"/>
                <a:ea typeface="Source Sans Pro" panose="020B0503030403020204" pitchFamily="34" charset="0"/>
              </a:rPr>
              <a:t>Critical value: -t0.025, 487.6 = -1.6479 and t0.025, 487.6 = 1.6479 </a:t>
            </a:r>
          </a:p>
          <a:p>
            <a:pPr>
              <a:lnSpc>
                <a:spcPct val="100000"/>
              </a:lnSpc>
            </a:pPr>
            <a:r>
              <a:rPr lang="en-US" sz="1600">
                <a:latin typeface="Source Sans Pro" panose="020B0503030403020204" pitchFamily="34" charset="0"/>
                <a:ea typeface="Source Sans Pro" panose="020B0503030403020204" pitchFamily="34" charset="0"/>
              </a:rPr>
              <a:t>Test statistic, t0 = -2.325725 </a:t>
            </a:r>
          </a:p>
          <a:p>
            <a:pPr>
              <a:lnSpc>
                <a:spcPct val="100000"/>
              </a:lnSpc>
            </a:pPr>
            <a:r>
              <a:rPr lang="en-US" sz="1600">
                <a:latin typeface="Source Sans Pro" panose="020B0503030403020204" pitchFamily="34" charset="0"/>
                <a:ea typeface="Source Sans Pro" panose="020B0503030403020204" pitchFamily="34" charset="0"/>
              </a:rPr>
              <a:t>p_value = 2.2x10-16</a:t>
            </a: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2" name="Ink 1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sp>
        <p:nvSpPr>
          <p:cNvPr id="1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04088"/>
            <a:ext cx="18288" cy="1316736"/>
          </a:xfrm>
          <a:custGeom>
            <a:avLst/>
            <a:gdLst>
              <a:gd name="connsiteX0" fmla="*/ 0 w 18288"/>
              <a:gd name="connsiteY0" fmla="*/ 0 h 1316736"/>
              <a:gd name="connsiteX1" fmla="*/ 18288 w 18288"/>
              <a:gd name="connsiteY1" fmla="*/ 0 h 1316736"/>
              <a:gd name="connsiteX2" fmla="*/ 18288 w 18288"/>
              <a:gd name="connsiteY2" fmla="*/ 632033 h 1316736"/>
              <a:gd name="connsiteX3" fmla="*/ 18288 w 18288"/>
              <a:gd name="connsiteY3" fmla="*/ 1316736 h 1316736"/>
              <a:gd name="connsiteX4" fmla="*/ 0 w 18288"/>
              <a:gd name="connsiteY4" fmla="*/ 1316736 h 1316736"/>
              <a:gd name="connsiteX5" fmla="*/ 0 w 18288"/>
              <a:gd name="connsiteY5" fmla="*/ 671535 h 1316736"/>
              <a:gd name="connsiteX6" fmla="*/ 0 w 18288"/>
              <a:gd name="connsiteY6" fmla="*/ 0 h 13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1316736" fill="none" extrusionOk="0">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w="18288" h="1316736" stroke="0" extrusionOk="0">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rgbClr val="A1A641"/>
          </a:solidFill>
          <a:ln w="34925">
            <a:solidFill>
              <a:srgbClr val="A1A6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AB4AFF-9B13-CB24-46D9-35C2A92C2EF3}"/>
              </a:ext>
            </a:extLst>
          </p:cNvPr>
          <p:cNvPicPr>
            <a:picLocks noChangeAspect="1"/>
          </p:cNvPicPr>
          <p:nvPr/>
        </p:nvPicPr>
        <p:blipFill>
          <a:blip r:embed="rId5"/>
          <a:stretch>
            <a:fillRect/>
          </a:stretch>
        </p:blipFill>
        <p:spPr>
          <a:xfrm>
            <a:off x="2130552" y="2290936"/>
            <a:ext cx="7918704" cy="3959352"/>
          </a:xfrm>
          <a:prstGeom prst="rect">
            <a:avLst/>
          </a:prstGeom>
        </p:spPr>
      </p:pic>
      <p:sp>
        <p:nvSpPr>
          <p:cNvPr id="6" name="Footer Placeholder 5">
            <a:extLst>
              <a:ext uri="{FF2B5EF4-FFF2-40B4-BE49-F238E27FC236}">
                <a16:creationId xmlns:a16="http://schemas.microsoft.com/office/drawing/2014/main" id="{D4153B9A-0649-9BBA-DC84-7B94557C10B5}"/>
              </a:ext>
            </a:extLst>
          </p:cNvPr>
          <p:cNvSpPr>
            <a:spLocks noGrp="1"/>
          </p:cNvSpPr>
          <p:nvPr>
            <p:ph type="ftr" sz="quarter" idx="11"/>
          </p:nvPr>
        </p:nvSpPr>
        <p:spPr/>
        <p:txBody>
          <a:bodyPr/>
          <a:lstStyle/>
          <a:p>
            <a:r>
              <a:rPr lang="en-US"/>
              <a:t>Al Akhawayn University - CSC 5341</a:t>
            </a:r>
          </a:p>
        </p:txBody>
      </p:sp>
      <p:sp>
        <p:nvSpPr>
          <p:cNvPr id="7" name="Slide Number Placeholder 6">
            <a:extLst>
              <a:ext uri="{FF2B5EF4-FFF2-40B4-BE49-F238E27FC236}">
                <a16:creationId xmlns:a16="http://schemas.microsoft.com/office/drawing/2014/main" id="{B8824AC7-52BB-67BE-7AF5-4EA0CC5C9B4A}"/>
              </a:ext>
            </a:extLst>
          </p:cNvPr>
          <p:cNvSpPr>
            <a:spLocks noGrp="1"/>
          </p:cNvSpPr>
          <p:nvPr>
            <p:ph type="sldNum" sz="quarter" idx="12"/>
          </p:nvPr>
        </p:nvSpPr>
        <p:spPr/>
        <p:txBody>
          <a:bodyPr/>
          <a:lstStyle/>
          <a:p>
            <a:fld id="{A7CD31F4-64FA-4BA0-9498-67783267A8C8}" type="slidenum">
              <a:rPr lang="en-US" smtClean="0"/>
              <a:t>16</a:t>
            </a:fld>
            <a:endParaRPr lang="en-US"/>
          </a:p>
        </p:txBody>
      </p:sp>
    </p:spTree>
    <p:extLst>
      <p:ext uri="{BB962C8B-B14F-4D97-AF65-F5344CB8AC3E}">
        <p14:creationId xmlns:p14="http://schemas.microsoft.com/office/powerpoint/2010/main" val="3892126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CCA50F-8648-7E77-CBE5-73E619379671}"/>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a:r>
              <a:rPr lang="en-US" sz="4900" dirty="0">
                <a:latin typeface="Source Sans Pro" panose="020B0503030403020204" pitchFamily="34" charset="0"/>
                <a:ea typeface="Source Sans Pro" panose="020B0503030403020204" pitchFamily="34" charset="0"/>
              </a:rPr>
              <a:t>Conclusion</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A1A641"/>
          </a:solidFill>
          <a:ln w="38100" cap="rnd">
            <a:solidFill>
              <a:srgbClr val="A1A6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Gavel">
            <a:extLst>
              <a:ext uri="{FF2B5EF4-FFF2-40B4-BE49-F238E27FC236}">
                <a16:creationId xmlns:a16="http://schemas.microsoft.com/office/drawing/2014/main" id="{98D495F7-4618-C2D5-B4E8-3515D5B40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640080"/>
            <a:ext cx="5550408" cy="5550408"/>
          </a:xfrm>
          <a:prstGeom prst="rect">
            <a:avLst/>
          </a:prstGeom>
        </p:spPr>
      </p:pic>
      <p:sp>
        <p:nvSpPr>
          <p:cNvPr id="3" name="Footer Placeholder 2">
            <a:extLst>
              <a:ext uri="{FF2B5EF4-FFF2-40B4-BE49-F238E27FC236}">
                <a16:creationId xmlns:a16="http://schemas.microsoft.com/office/drawing/2014/main" id="{9623DDE5-1E27-C4F4-0C67-4DA01B5F2E28}"/>
              </a:ext>
            </a:extLst>
          </p:cNvPr>
          <p:cNvSpPr>
            <a:spLocks noGrp="1"/>
          </p:cNvSpPr>
          <p:nvPr>
            <p:ph type="ftr" sz="quarter" idx="11"/>
          </p:nvPr>
        </p:nvSpPr>
        <p:spPr/>
        <p:txBody>
          <a:bodyPr/>
          <a:lstStyle/>
          <a:p>
            <a:r>
              <a:rPr lang="en-US"/>
              <a:t>Al Akhawayn University - CSC 5341</a:t>
            </a:r>
          </a:p>
        </p:txBody>
      </p:sp>
      <p:sp>
        <p:nvSpPr>
          <p:cNvPr id="4" name="Slide Number Placeholder 3">
            <a:extLst>
              <a:ext uri="{FF2B5EF4-FFF2-40B4-BE49-F238E27FC236}">
                <a16:creationId xmlns:a16="http://schemas.microsoft.com/office/drawing/2014/main" id="{23E0FBED-AF50-B996-FAAB-BEA81593302D}"/>
              </a:ext>
            </a:extLst>
          </p:cNvPr>
          <p:cNvSpPr>
            <a:spLocks noGrp="1"/>
          </p:cNvSpPr>
          <p:nvPr>
            <p:ph type="sldNum" sz="quarter" idx="12"/>
          </p:nvPr>
        </p:nvSpPr>
        <p:spPr/>
        <p:txBody>
          <a:bodyPr/>
          <a:lstStyle/>
          <a:p>
            <a:fld id="{A7CD31F4-64FA-4BA0-9498-67783267A8C8}" type="slidenum">
              <a:rPr lang="en-US" smtClean="0"/>
              <a:t>17</a:t>
            </a:fld>
            <a:endParaRPr lang="en-US"/>
          </a:p>
        </p:txBody>
      </p:sp>
    </p:spTree>
    <p:extLst>
      <p:ext uri="{BB962C8B-B14F-4D97-AF65-F5344CB8AC3E}">
        <p14:creationId xmlns:p14="http://schemas.microsoft.com/office/powerpoint/2010/main" val="3617228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1A963-CC71-751F-EB07-EDA9811970D1}"/>
              </a:ext>
            </a:extLst>
          </p:cNvPr>
          <p:cNvSpPr>
            <a:spLocks noGrp="1"/>
          </p:cNvSpPr>
          <p:nvPr>
            <p:ph type="ctrTitle"/>
          </p:nvPr>
        </p:nvSpPr>
        <p:spPr>
          <a:xfrm>
            <a:off x="638882" y="639193"/>
            <a:ext cx="3571810" cy="3573516"/>
          </a:xfrm>
        </p:spPr>
        <p:txBody>
          <a:bodyPr>
            <a:normAutofit/>
          </a:bodyPr>
          <a:lstStyle/>
          <a:p>
            <a:r>
              <a:rPr lang="en-US" sz="5800" dirty="0">
                <a:latin typeface="Source Sans Pro" panose="020B0503030403020204" pitchFamily="34" charset="0"/>
                <a:ea typeface="Source Sans Pro" panose="020B0503030403020204" pitchFamily="34" charset="0"/>
              </a:rPr>
              <a:t>Thank you!</a:t>
            </a:r>
          </a:p>
        </p:txBody>
      </p:sp>
      <p:sp>
        <p:nvSpPr>
          <p:cNvPr id="3" name="Subtitle 2">
            <a:extLst>
              <a:ext uri="{FF2B5EF4-FFF2-40B4-BE49-F238E27FC236}">
                <a16:creationId xmlns:a16="http://schemas.microsoft.com/office/drawing/2014/main" id="{02D9F268-5F6F-8810-69D0-34F5B9CB0BD3}"/>
              </a:ext>
            </a:extLst>
          </p:cNvPr>
          <p:cNvSpPr>
            <a:spLocks noGrp="1"/>
          </p:cNvSpPr>
          <p:nvPr>
            <p:ph type="subTitle" idx="1"/>
          </p:nvPr>
        </p:nvSpPr>
        <p:spPr>
          <a:xfrm>
            <a:off x="638882" y="4631161"/>
            <a:ext cx="3571810" cy="1559327"/>
          </a:xfrm>
        </p:spPr>
        <p:txBody>
          <a:bodyPr>
            <a:normAutofit/>
          </a:bodyPr>
          <a:lstStyle/>
          <a:p>
            <a:endParaRPr lang="en-US"/>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A1A641"/>
          </a:solidFill>
          <a:ln w="38100" cap="rnd">
            <a:solidFill>
              <a:srgbClr val="A1A6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andshake">
            <a:extLst>
              <a:ext uri="{FF2B5EF4-FFF2-40B4-BE49-F238E27FC236}">
                <a16:creationId xmlns:a16="http://schemas.microsoft.com/office/drawing/2014/main" id="{48240B7B-1CDC-0C2A-B08B-14C55698E6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100855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C8DDC-E482-7386-8FD6-A6228A5D1D3B}"/>
              </a:ext>
            </a:extLst>
          </p:cNvPr>
          <p:cNvSpPr>
            <a:spLocks noGrp="1"/>
          </p:cNvSpPr>
          <p:nvPr>
            <p:ph type="title"/>
          </p:nvPr>
        </p:nvSpPr>
        <p:spPr>
          <a:xfrm>
            <a:off x="838200" y="365125"/>
            <a:ext cx="10515600" cy="1325563"/>
          </a:xfrm>
        </p:spPr>
        <p:txBody>
          <a:bodyPr>
            <a:normAutofit/>
          </a:bodyPr>
          <a:lstStyle/>
          <a:p>
            <a:r>
              <a:rPr lang="en-US" sz="8000">
                <a:solidFill>
                  <a:srgbClr val="A1A641"/>
                </a:solidFill>
                <a:latin typeface="Source Sans Pro" panose="020B0503030403020204" pitchFamily="34" charset="0"/>
                <a:ea typeface="Source Sans Pro" panose="020B0503030403020204" pitchFamily="34" charset="0"/>
              </a:rPr>
              <a:t>Agenda</a:t>
            </a:r>
          </a:p>
        </p:txBody>
      </p:sp>
      <p:graphicFrame>
        <p:nvGraphicFramePr>
          <p:cNvPr id="5" name="Content Placeholder 2">
            <a:extLst>
              <a:ext uri="{FF2B5EF4-FFF2-40B4-BE49-F238E27FC236}">
                <a16:creationId xmlns:a16="http://schemas.microsoft.com/office/drawing/2014/main" id="{39563026-BAB8-39DC-9D09-017F0E884655}"/>
              </a:ext>
            </a:extLst>
          </p:cNvPr>
          <p:cNvGraphicFramePr>
            <a:graphicFrameLocks noGrp="1"/>
          </p:cNvGraphicFramePr>
          <p:nvPr>
            <p:ph idx="1"/>
            <p:extLst>
              <p:ext uri="{D42A27DB-BD31-4B8C-83A1-F6EECF244321}">
                <p14:modId xmlns:p14="http://schemas.microsoft.com/office/powerpoint/2010/main" val="588276482"/>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ADF5240-4B11-EEE5-F65F-3668C5E9D738}"/>
              </a:ext>
            </a:extLst>
          </p:cNvPr>
          <p:cNvSpPr>
            <a:spLocks noGrp="1"/>
          </p:cNvSpPr>
          <p:nvPr>
            <p:ph type="ftr" sz="quarter" idx="11"/>
          </p:nvPr>
        </p:nvSpPr>
        <p:spPr/>
        <p:txBody>
          <a:bodyPr/>
          <a:lstStyle/>
          <a:p>
            <a:r>
              <a:rPr lang="en-US"/>
              <a:t>Al Akhawayn University - CSC 5341</a:t>
            </a:r>
          </a:p>
        </p:txBody>
      </p:sp>
      <p:sp>
        <p:nvSpPr>
          <p:cNvPr id="6" name="Slide Number Placeholder 5">
            <a:extLst>
              <a:ext uri="{FF2B5EF4-FFF2-40B4-BE49-F238E27FC236}">
                <a16:creationId xmlns:a16="http://schemas.microsoft.com/office/drawing/2014/main" id="{F9E50F51-F967-EA23-C0BB-EDC8B43C2799}"/>
              </a:ext>
            </a:extLst>
          </p:cNvPr>
          <p:cNvSpPr>
            <a:spLocks noGrp="1"/>
          </p:cNvSpPr>
          <p:nvPr>
            <p:ph type="sldNum" sz="quarter" idx="12"/>
          </p:nvPr>
        </p:nvSpPr>
        <p:spPr/>
        <p:txBody>
          <a:bodyPr/>
          <a:lstStyle/>
          <a:p>
            <a:fld id="{A7CD31F4-64FA-4BA0-9498-67783267A8C8}" type="slidenum">
              <a:rPr lang="en-US" smtClean="0"/>
              <a:t>2</a:t>
            </a:fld>
            <a:endParaRPr lang="en-US"/>
          </a:p>
        </p:txBody>
      </p:sp>
    </p:spTree>
    <p:extLst>
      <p:ext uri="{BB962C8B-B14F-4D97-AF65-F5344CB8AC3E}">
        <p14:creationId xmlns:p14="http://schemas.microsoft.com/office/powerpoint/2010/main" val="255816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5B3F2-D51C-8226-E516-9A6430EEC410}"/>
              </a:ext>
            </a:extLst>
          </p:cNvPr>
          <p:cNvSpPr>
            <a:spLocks noGrp="1"/>
          </p:cNvSpPr>
          <p:nvPr>
            <p:ph type="title"/>
          </p:nvPr>
        </p:nvSpPr>
        <p:spPr>
          <a:xfrm>
            <a:off x="5297762" y="329184"/>
            <a:ext cx="6251110" cy="1783080"/>
          </a:xfrm>
        </p:spPr>
        <p:txBody>
          <a:bodyPr anchor="b">
            <a:normAutofit/>
          </a:bodyPr>
          <a:lstStyle/>
          <a:p>
            <a:r>
              <a:rPr lang="en-US" sz="7200" b="1" dirty="0">
                <a:latin typeface="Source Sans Pro" panose="020B0503030403020204" pitchFamily="34" charset="0"/>
                <a:ea typeface="Source Sans Pro" panose="020B0503030403020204" pitchFamily="34" charset="0"/>
              </a:rPr>
              <a:t>Introduction</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1A641"/>
          </a:solidFill>
          <a:ln w="38100" cap="rnd">
            <a:solidFill>
              <a:srgbClr val="A1A6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3B37E5-2BB9-123A-1335-DD46F6FEB617}"/>
              </a:ext>
            </a:extLst>
          </p:cNvPr>
          <p:cNvSpPr>
            <a:spLocks noGrp="1"/>
          </p:cNvSpPr>
          <p:nvPr>
            <p:ph idx="1"/>
          </p:nvPr>
        </p:nvSpPr>
        <p:spPr>
          <a:xfrm>
            <a:off x="5297762" y="2706624"/>
            <a:ext cx="6251110" cy="3483864"/>
          </a:xfrm>
        </p:spPr>
        <p:txBody>
          <a:bodyPr>
            <a:normAutofit/>
          </a:bodyPr>
          <a:lstStyle/>
          <a:p>
            <a:pPr>
              <a:lnSpc>
                <a:spcPct val="100000"/>
              </a:lnSpc>
            </a:pPr>
            <a:r>
              <a:rPr lang="en-US" sz="2000" dirty="0">
                <a:latin typeface="Source Sans Pro" panose="020B0503030403020204" pitchFamily="34" charset="0"/>
                <a:ea typeface="Source Sans Pro" panose="020B0503030403020204" pitchFamily="34" charset="0"/>
              </a:rPr>
              <a:t>Nowadays, academic performances of students have been one of the hot debated issue to be discuss today.</a:t>
            </a:r>
          </a:p>
          <a:p>
            <a:pPr>
              <a:lnSpc>
                <a:spcPct val="100000"/>
              </a:lnSpc>
            </a:pPr>
            <a:r>
              <a:rPr lang="en-US" sz="2000" dirty="0">
                <a:latin typeface="Source Sans Pro" panose="020B0503030403020204" pitchFamily="34" charset="0"/>
                <a:ea typeface="Source Sans Pro" panose="020B0503030403020204" pitchFamily="34" charset="0"/>
              </a:rPr>
              <a:t>Graduate admission to a particular university can also be one of the most important aspect to be focused on in one’s life.</a:t>
            </a:r>
          </a:p>
          <a:p>
            <a:pPr>
              <a:lnSpc>
                <a:spcPct val="100000"/>
              </a:lnSpc>
            </a:pPr>
            <a:r>
              <a:rPr lang="en-US" sz="2000" dirty="0">
                <a:latin typeface="Source Sans Pro" panose="020B0503030403020204" pitchFamily="34" charset="0"/>
                <a:ea typeface="Source Sans Pro" panose="020B0503030403020204" pitchFamily="34" charset="0"/>
              </a:rPr>
              <a:t>It is important to determine if the academic performance affects the chances of students getting admission by a university of the student’s choice</a:t>
            </a:r>
          </a:p>
          <a:p>
            <a:pPr>
              <a:lnSpc>
                <a:spcPct val="100000"/>
              </a:lnSpc>
            </a:pPr>
            <a:endParaRPr lang="en-US" sz="2000" dirty="0">
              <a:latin typeface="Source Sans Pro" panose="020B0503030403020204" pitchFamily="34" charset="0"/>
              <a:ea typeface="Source Sans Pro" panose="020B0503030403020204" pitchFamily="34" charset="0"/>
            </a:endParaRPr>
          </a:p>
        </p:txBody>
      </p:sp>
      <p:pic>
        <p:nvPicPr>
          <p:cNvPr id="15" name="Picture 4" descr="Glasses on top of a book">
            <a:extLst>
              <a:ext uri="{FF2B5EF4-FFF2-40B4-BE49-F238E27FC236}">
                <a16:creationId xmlns:a16="http://schemas.microsoft.com/office/drawing/2014/main" id="{23C18695-2758-C521-5593-C31B073DB46A}"/>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 name="Footer Placeholder 3">
            <a:extLst>
              <a:ext uri="{FF2B5EF4-FFF2-40B4-BE49-F238E27FC236}">
                <a16:creationId xmlns:a16="http://schemas.microsoft.com/office/drawing/2014/main" id="{27DAC7F8-7ECC-F101-813A-D49115B3B8FA}"/>
              </a:ext>
            </a:extLst>
          </p:cNvPr>
          <p:cNvSpPr>
            <a:spLocks noGrp="1"/>
          </p:cNvSpPr>
          <p:nvPr>
            <p:ph type="ftr" sz="quarter" idx="11"/>
          </p:nvPr>
        </p:nvSpPr>
        <p:spPr/>
        <p:txBody>
          <a:bodyPr/>
          <a:lstStyle/>
          <a:p>
            <a:r>
              <a:rPr lang="en-US"/>
              <a:t>Al Akhawayn University - CSC 5341</a:t>
            </a:r>
          </a:p>
        </p:txBody>
      </p:sp>
      <p:sp>
        <p:nvSpPr>
          <p:cNvPr id="5" name="Slide Number Placeholder 4">
            <a:extLst>
              <a:ext uri="{FF2B5EF4-FFF2-40B4-BE49-F238E27FC236}">
                <a16:creationId xmlns:a16="http://schemas.microsoft.com/office/drawing/2014/main" id="{C6A6F365-EDC2-1865-3BE8-68F707CFB144}"/>
              </a:ext>
            </a:extLst>
          </p:cNvPr>
          <p:cNvSpPr>
            <a:spLocks noGrp="1"/>
          </p:cNvSpPr>
          <p:nvPr>
            <p:ph type="sldNum" sz="quarter" idx="12"/>
          </p:nvPr>
        </p:nvSpPr>
        <p:spPr/>
        <p:txBody>
          <a:bodyPr/>
          <a:lstStyle/>
          <a:p>
            <a:fld id="{A7CD31F4-64FA-4BA0-9498-67783267A8C8}" type="slidenum">
              <a:rPr lang="en-US" smtClean="0"/>
              <a:t>3</a:t>
            </a:fld>
            <a:endParaRPr lang="en-US"/>
          </a:p>
        </p:txBody>
      </p:sp>
    </p:spTree>
    <p:extLst>
      <p:ext uri="{BB962C8B-B14F-4D97-AF65-F5344CB8AC3E}">
        <p14:creationId xmlns:p14="http://schemas.microsoft.com/office/powerpoint/2010/main" val="374579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7A99D-E633-F448-477D-6E560615F853}"/>
              </a:ext>
            </a:extLst>
          </p:cNvPr>
          <p:cNvSpPr>
            <a:spLocks noGrp="1"/>
          </p:cNvSpPr>
          <p:nvPr>
            <p:ph type="title"/>
          </p:nvPr>
        </p:nvSpPr>
        <p:spPr>
          <a:xfrm>
            <a:off x="630936" y="640080"/>
            <a:ext cx="4818888" cy="1481328"/>
          </a:xfrm>
        </p:spPr>
        <p:txBody>
          <a:bodyPr anchor="b">
            <a:normAutofit fontScale="90000"/>
          </a:bodyPr>
          <a:lstStyle/>
          <a:p>
            <a:pPr>
              <a:lnSpc>
                <a:spcPct val="90000"/>
              </a:lnSpc>
            </a:pPr>
            <a:r>
              <a:rPr lang="en-US" sz="4400" b="1" dirty="0">
                <a:latin typeface="Source Sans Pro" panose="020B0503030403020204" pitchFamily="34" charset="0"/>
                <a:ea typeface="Source Sans Pro" panose="020B0503030403020204" pitchFamily="34" charset="0"/>
              </a:rPr>
              <a:t>Methodology &amp; Dataset Description</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A1A641"/>
          </a:solidFill>
          <a:ln w="38100" cap="rnd">
            <a:solidFill>
              <a:srgbClr val="A1A6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C04B2E-A8C5-AAE6-F0EE-9B74C842BF69}"/>
              </a:ext>
            </a:extLst>
          </p:cNvPr>
          <p:cNvSpPr>
            <a:spLocks noGrp="1"/>
          </p:cNvSpPr>
          <p:nvPr>
            <p:ph idx="1"/>
          </p:nvPr>
        </p:nvSpPr>
        <p:spPr>
          <a:xfrm>
            <a:off x="630936" y="2660904"/>
            <a:ext cx="5832566" cy="4460112"/>
          </a:xfrm>
        </p:spPr>
        <p:txBody>
          <a:bodyPr anchor="t">
            <a:normAutofit/>
          </a:bodyPr>
          <a:lstStyle/>
          <a:p>
            <a:pPr>
              <a:lnSpc>
                <a:spcPct val="100000"/>
              </a:lnSpc>
            </a:pPr>
            <a:r>
              <a:rPr lang="en-US" sz="2400" dirty="0">
                <a:latin typeface="Source Sans Pro" panose="020B0503030403020204" pitchFamily="34" charset="0"/>
                <a:ea typeface="Source Sans Pro" panose="020B0503030403020204" pitchFamily="34" charset="0"/>
              </a:rPr>
              <a:t>The data set is analyzed through several statistic test:</a:t>
            </a:r>
          </a:p>
          <a:p>
            <a:pPr lvl="1">
              <a:lnSpc>
                <a:spcPct val="100000"/>
              </a:lnSpc>
            </a:pPr>
            <a:r>
              <a:rPr lang="en-US" dirty="0">
                <a:latin typeface="Source Sans Pro" panose="020B0503030403020204" pitchFamily="34" charset="0"/>
                <a:ea typeface="Source Sans Pro" panose="020B0503030403020204" pitchFamily="34" charset="0"/>
              </a:rPr>
              <a:t>Hypothesis testing 1</a:t>
            </a:r>
          </a:p>
          <a:p>
            <a:pPr lvl="1">
              <a:lnSpc>
                <a:spcPct val="100000"/>
              </a:lnSpc>
            </a:pPr>
            <a:r>
              <a:rPr lang="en-US" dirty="0">
                <a:latin typeface="Source Sans Pro" panose="020B0503030403020204" pitchFamily="34" charset="0"/>
                <a:ea typeface="Source Sans Pro" panose="020B0503030403020204" pitchFamily="34" charset="0"/>
              </a:rPr>
              <a:t>Hypothesis testing 2</a:t>
            </a:r>
          </a:p>
          <a:p>
            <a:pPr lvl="1">
              <a:lnSpc>
                <a:spcPct val="100000"/>
              </a:lnSpc>
            </a:pPr>
            <a:r>
              <a:rPr lang="en-US" dirty="0">
                <a:latin typeface="Source Sans Pro" panose="020B0503030403020204" pitchFamily="34" charset="0"/>
                <a:ea typeface="Source Sans Pro" panose="020B0503030403020204" pitchFamily="34" charset="0"/>
              </a:rPr>
              <a:t>Correlation</a:t>
            </a:r>
          </a:p>
          <a:p>
            <a:pPr lvl="1">
              <a:lnSpc>
                <a:spcPct val="100000"/>
              </a:lnSpc>
            </a:pPr>
            <a:r>
              <a:rPr lang="en-US" dirty="0">
                <a:latin typeface="Source Sans Pro" panose="020B0503030403020204" pitchFamily="34" charset="0"/>
                <a:ea typeface="Source Sans Pro" panose="020B0503030403020204" pitchFamily="34" charset="0"/>
              </a:rPr>
              <a:t>Regression</a:t>
            </a:r>
          </a:p>
          <a:p>
            <a:pPr>
              <a:lnSpc>
                <a:spcPct val="100000"/>
              </a:lnSpc>
            </a:pPr>
            <a:r>
              <a:rPr lang="en-US" sz="2400" dirty="0">
                <a:latin typeface="Source Sans Pro" panose="020B0503030403020204" pitchFamily="34" charset="0"/>
                <a:ea typeface="Source Sans Pro" panose="020B0503030403020204" pitchFamily="34" charset="0"/>
              </a:rPr>
              <a:t>The dataset is composed of:</a:t>
            </a:r>
          </a:p>
          <a:p>
            <a:pPr lvl="1">
              <a:lnSpc>
                <a:spcPct val="100000"/>
              </a:lnSpc>
            </a:pPr>
            <a:r>
              <a:rPr lang="en-US" dirty="0">
                <a:latin typeface="Source Sans Pro" panose="020B0503030403020204" pitchFamily="34" charset="0"/>
                <a:ea typeface="Source Sans Pro" panose="020B0503030403020204" pitchFamily="34" charset="0"/>
              </a:rPr>
              <a:t>500 examples</a:t>
            </a:r>
          </a:p>
          <a:p>
            <a:pPr lvl="1">
              <a:lnSpc>
                <a:spcPct val="100000"/>
              </a:lnSpc>
            </a:pPr>
            <a:r>
              <a:rPr lang="en-US" dirty="0">
                <a:latin typeface="Source Sans Pro" panose="020B0503030403020204" pitchFamily="34" charset="0"/>
                <a:ea typeface="Source Sans Pro" panose="020B0503030403020204" pitchFamily="34" charset="0"/>
              </a:rPr>
              <a:t>9 features</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7" name="Graphic 6" descr="Statistics">
            <a:extLst>
              <a:ext uri="{FF2B5EF4-FFF2-40B4-BE49-F238E27FC236}">
                <a16:creationId xmlns:a16="http://schemas.microsoft.com/office/drawing/2014/main" id="{5E1E712C-2B25-6067-A18A-777241EB75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9048" y="699516"/>
            <a:ext cx="5458968" cy="5458968"/>
          </a:xfrm>
          <a:prstGeom prst="rect">
            <a:avLst/>
          </a:prstGeom>
        </p:spPr>
      </p:pic>
      <p:sp>
        <p:nvSpPr>
          <p:cNvPr id="4" name="Footer Placeholder 3">
            <a:extLst>
              <a:ext uri="{FF2B5EF4-FFF2-40B4-BE49-F238E27FC236}">
                <a16:creationId xmlns:a16="http://schemas.microsoft.com/office/drawing/2014/main" id="{63AD076A-D965-66B5-C559-915BDCE3E813}"/>
              </a:ext>
            </a:extLst>
          </p:cNvPr>
          <p:cNvSpPr>
            <a:spLocks noGrp="1"/>
          </p:cNvSpPr>
          <p:nvPr>
            <p:ph type="ftr" sz="quarter" idx="11"/>
          </p:nvPr>
        </p:nvSpPr>
        <p:spPr/>
        <p:txBody>
          <a:bodyPr/>
          <a:lstStyle/>
          <a:p>
            <a:r>
              <a:rPr lang="en-US"/>
              <a:t>Al Akhawayn University - CSC 5341</a:t>
            </a:r>
          </a:p>
        </p:txBody>
      </p:sp>
      <p:sp>
        <p:nvSpPr>
          <p:cNvPr id="5" name="Slide Number Placeholder 4">
            <a:extLst>
              <a:ext uri="{FF2B5EF4-FFF2-40B4-BE49-F238E27FC236}">
                <a16:creationId xmlns:a16="http://schemas.microsoft.com/office/drawing/2014/main" id="{ABD3851A-0097-E088-9F25-AAFED6922BA6}"/>
              </a:ext>
            </a:extLst>
          </p:cNvPr>
          <p:cNvSpPr>
            <a:spLocks noGrp="1"/>
          </p:cNvSpPr>
          <p:nvPr>
            <p:ph type="sldNum" sz="quarter" idx="12"/>
          </p:nvPr>
        </p:nvSpPr>
        <p:spPr/>
        <p:txBody>
          <a:bodyPr/>
          <a:lstStyle/>
          <a:p>
            <a:fld id="{A7CD31F4-64FA-4BA0-9498-67783267A8C8}" type="slidenum">
              <a:rPr lang="en-US" smtClean="0"/>
              <a:t>4</a:t>
            </a:fld>
            <a:endParaRPr lang="en-US"/>
          </a:p>
        </p:txBody>
      </p:sp>
    </p:spTree>
    <p:extLst>
      <p:ext uri="{BB962C8B-B14F-4D97-AF65-F5344CB8AC3E}">
        <p14:creationId xmlns:p14="http://schemas.microsoft.com/office/powerpoint/2010/main" val="1050006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Video 3">
            <a:extLst>
              <a:ext uri="{FF2B5EF4-FFF2-40B4-BE49-F238E27FC236}">
                <a16:creationId xmlns:a16="http://schemas.microsoft.com/office/drawing/2014/main" id="{EC106FFA-40AA-284D-ABFB-C206C093C9A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A0B95-E850-7C94-70FC-4149FF2F5417}"/>
              </a:ext>
            </a:extLst>
          </p:cNvPr>
          <p:cNvSpPr>
            <a:spLocks noGrp="1"/>
          </p:cNvSpPr>
          <p:nvPr>
            <p:ph type="title"/>
          </p:nvPr>
        </p:nvSpPr>
        <p:spPr>
          <a:xfrm>
            <a:off x="643466" y="1322616"/>
            <a:ext cx="10905059" cy="2651204"/>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400" b="1" dirty="0">
                <a:solidFill>
                  <a:schemeClr val="bg1"/>
                </a:solidFill>
                <a:latin typeface="Source Sans Pro" panose="020B0503030403020204" pitchFamily="34" charset="0"/>
                <a:ea typeface="Source Sans Pro" panose="020B0503030403020204" pitchFamily="34" charset="0"/>
              </a:rPr>
              <a:t>Statistical Tests</a:t>
            </a:r>
          </a:p>
        </p:txBody>
      </p:sp>
      <p:cxnSp>
        <p:nvCxnSpPr>
          <p:cNvPr id="12" name="Straight Connector 11">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6C75BFC-5ECE-A430-ADAA-AAEA8803EB1A}"/>
              </a:ext>
            </a:extLst>
          </p:cNvPr>
          <p:cNvSpPr>
            <a:spLocks noGrp="1"/>
          </p:cNvSpPr>
          <p:nvPr>
            <p:ph type="ftr" sz="quarter" idx="11"/>
          </p:nvPr>
        </p:nvSpPr>
        <p:spPr/>
        <p:txBody>
          <a:bodyPr/>
          <a:lstStyle/>
          <a:p>
            <a:r>
              <a:rPr lang="en-US"/>
              <a:t>Al Akhawayn University - CSC 5341</a:t>
            </a:r>
          </a:p>
        </p:txBody>
      </p:sp>
      <p:sp>
        <p:nvSpPr>
          <p:cNvPr id="5" name="Slide Number Placeholder 4">
            <a:extLst>
              <a:ext uri="{FF2B5EF4-FFF2-40B4-BE49-F238E27FC236}">
                <a16:creationId xmlns:a16="http://schemas.microsoft.com/office/drawing/2014/main" id="{26B55C0B-01AC-5667-16B8-460546718535}"/>
              </a:ext>
            </a:extLst>
          </p:cNvPr>
          <p:cNvSpPr>
            <a:spLocks noGrp="1"/>
          </p:cNvSpPr>
          <p:nvPr>
            <p:ph type="sldNum" sz="quarter" idx="12"/>
          </p:nvPr>
        </p:nvSpPr>
        <p:spPr/>
        <p:txBody>
          <a:bodyPr/>
          <a:lstStyle/>
          <a:p>
            <a:fld id="{A7CD31F4-64FA-4BA0-9498-67783267A8C8}" type="slidenum">
              <a:rPr lang="en-US" smtClean="0"/>
              <a:t>5</a:t>
            </a:fld>
            <a:endParaRPr lang="en-US"/>
          </a:p>
        </p:txBody>
      </p:sp>
    </p:spTree>
    <p:extLst>
      <p:ext uri="{BB962C8B-B14F-4D97-AF65-F5344CB8AC3E}">
        <p14:creationId xmlns:p14="http://schemas.microsoft.com/office/powerpoint/2010/main" val="425400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AD56-32EE-4425-E143-545448380EED}"/>
              </a:ext>
            </a:extLst>
          </p:cNvPr>
          <p:cNvSpPr>
            <a:spLocks noGrp="1"/>
          </p:cNvSpPr>
          <p:nvPr>
            <p:ph type="title"/>
          </p:nvPr>
        </p:nvSpPr>
        <p:spPr/>
        <p:txBody>
          <a:bodyPr>
            <a:normAutofit/>
          </a:bodyPr>
          <a:lstStyle/>
          <a:p>
            <a:r>
              <a:rPr lang="en-US" dirty="0">
                <a:latin typeface="Source Sans Pro" panose="020B0503030403020204" pitchFamily="34" charset="0"/>
                <a:ea typeface="Source Sans Pro" panose="020B0503030403020204" pitchFamily="34" charset="0"/>
              </a:rPr>
              <a:t>Hypothesis Testing 1-Sample</a:t>
            </a:r>
          </a:p>
        </p:txBody>
      </p:sp>
      <p:sp>
        <p:nvSpPr>
          <p:cNvPr id="3" name="Content Placeholder 2">
            <a:extLst>
              <a:ext uri="{FF2B5EF4-FFF2-40B4-BE49-F238E27FC236}">
                <a16:creationId xmlns:a16="http://schemas.microsoft.com/office/drawing/2014/main" id="{090498EC-55DB-3336-3177-990C66C50ECD}"/>
              </a:ext>
            </a:extLst>
          </p:cNvPr>
          <p:cNvSpPr>
            <a:spLocks noGrp="1"/>
          </p:cNvSpPr>
          <p:nvPr>
            <p:ph idx="1"/>
          </p:nvPr>
        </p:nvSpPr>
        <p:spPr/>
        <p:txBody>
          <a:bodyPr/>
          <a:lstStyle/>
          <a:p>
            <a:r>
              <a:rPr lang="en-US" dirty="0">
                <a:latin typeface="Source Sans Pro" panose="020B0503030403020204" pitchFamily="34" charset="0"/>
                <a:ea typeface="Source Sans Pro" panose="020B0503030403020204" pitchFamily="34" charset="0"/>
              </a:rPr>
              <a:t>We use GRE Score for this analysis.</a:t>
            </a:r>
          </a:p>
          <a:p>
            <a:r>
              <a:rPr lang="en-US" dirty="0">
                <a:latin typeface="Source Sans Pro" panose="020B0503030403020204" pitchFamily="34" charset="0"/>
                <a:ea typeface="Source Sans Pro" panose="020B0503030403020204" pitchFamily="34" charset="0"/>
              </a:rPr>
              <a:t>We use Z-Test because the variance is unknown.</a:t>
            </a:r>
          </a:p>
          <a:p>
            <a:r>
              <a:rPr lang="en-US" dirty="0">
                <a:latin typeface="Source Sans Pro" panose="020B0503030403020204" pitchFamily="34" charset="0"/>
                <a:ea typeface="Source Sans Pro" panose="020B0503030403020204" pitchFamily="34" charset="0"/>
              </a:rPr>
              <a:t>Let us determine if the mean of GRE Score is different from 310 given that the significance level is 0.05. </a:t>
            </a:r>
          </a:p>
        </p:txBody>
      </p:sp>
      <p:sp>
        <p:nvSpPr>
          <p:cNvPr id="4" name="Scroll: Horizontal 3">
            <a:extLst>
              <a:ext uri="{FF2B5EF4-FFF2-40B4-BE49-F238E27FC236}">
                <a16:creationId xmlns:a16="http://schemas.microsoft.com/office/drawing/2014/main" id="{291BD504-A06B-F124-B9C9-3B508F030141}"/>
              </a:ext>
            </a:extLst>
          </p:cNvPr>
          <p:cNvSpPr/>
          <p:nvPr/>
        </p:nvSpPr>
        <p:spPr>
          <a:xfrm>
            <a:off x="1476703" y="4055364"/>
            <a:ext cx="9238594" cy="191288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ource Sans Pro" panose="020B0503030403020204" pitchFamily="34" charset="0"/>
                <a:ea typeface="Source Sans Pro" panose="020B0503030403020204" pitchFamily="34" charset="0"/>
              </a:rPr>
              <a:t>Hypothesis Statement:</a:t>
            </a:r>
          </a:p>
          <a:p>
            <a:pPr marL="285750" indent="-285750" algn="ctr">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H0: μ = 310 ( Population mean of </a:t>
            </a:r>
            <a:r>
              <a:rPr lang="en-US" sz="2400" dirty="0" err="1">
                <a:latin typeface="Source Sans Pro" panose="020B0503030403020204" pitchFamily="34" charset="0"/>
                <a:ea typeface="Source Sans Pro" panose="020B0503030403020204" pitchFamily="34" charset="0"/>
              </a:rPr>
              <a:t>GRE.Score</a:t>
            </a:r>
            <a:r>
              <a:rPr lang="en-US" sz="2400" dirty="0">
                <a:latin typeface="Source Sans Pro" panose="020B0503030403020204" pitchFamily="34" charset="0"/>
                <a:ea typeface="Source Sans Pro" panose="020B0503030403020204" pitchFamily="34" charset="0"/>
              </a:rPr>
              <a:t> is equal to 310 ) </a:t>
            </a:r>
          </a:p>
          <a:p>
            <a:pPr marL="285750" indent="-285750" algn="ctr">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H1: μ ≠ 310 ( Population mean of </a:t>
            </a:r>
            <a:r>
              <a:rPr lang="en-US" sz="2400" dirty="0" err="1">
                <a:latin typeface="Source Sans Pro" panose="020B0503030403020204" pitchFamily="34" charset="0"/>
                <a:ea typeface="Source Sans Pro" panose="020B0503030403020204" pitchFamily="34" charset="0"/>
              </a:rPr>
              <a:t>GRE.Score</a:t>
            </a:r>
            <a:r>
              <a:rPr lang="en-US" sz="2400" dirty="0">
                <a:latin typeface="Source Sans Pro" panose="020B0503030403020204" pitchFamily="34" charset="0"/>
                <a:ea typeface="Source Sans Pro" panose="020B0503030403020204" pitchFamily="34" charset="0"/>
              </a:rPr>
              <a:t> is different from 310 )</a:t>
            </a:r>
          </a:p>
        </p:txBody>
      </p:sp>
      <p:sp>
        <p:nvSpPr>
          <p:cNvPr id="5" name="Footer Placeholder 4">
            <a:extLst>
              <a:ext uri="{FF2B5EF4-FFF2-40B4-BE49-F238E27FC236}">
                <a16:creationId xmlns:a16="http://schemas.microsoft.com/office/drawing/2014/main" id="{304373F7-C627-4515-96E2-C3710329B9FE}"/>
              </a:ext>
            </a:extLst>
          </p:cNvPr>
          <p:cNvSpPr>
            <a:spLocks noGrp="1"/>
          </p:cNvSpPr>
          <p:nvPr>
            <p:ph type="ftr" sz="quarter" idx="11"/>
          </p:nvPr>
        </p:nvSpPr>
        <p:spPr/>
        <p:txBody>
          <a:bodyPr/>
          <a:lstStyle/>
          <a:p>
            <a:r>
              <a:rPr lang="en-US"/>
              <a:t>Al Akhawayn University - CSC 5341</a:t>
            </a:r>
          </a:p>
        </p:txBody>
      </p:sp>
      <p:sp>
        <p:nvSpPr>
          <p:cNvPr id="6" name="Slide Number Placeholder 5">
            <a:extLst>
              <a:ext uri="{FF2B5EF4-FFF2-40B4-BE49-F238E27FC236}">
                <a16:creationId xmlns:a16="http://schemas.microsoft.com/office/drawing/2014/main" id="{9880A2A5-73D1-840B-99EE-6B7B12C057BB}"/>
              </a:ext>
            </a:extLst>
          </p:cNvPr>
          <p:cNvSpPr>
            <a:spLocks noGrp="1"/>
          </p:cNvSpPr>
          <p:nvPr>
            <p:ph type="sldNum" sz="quarter" idx="12"/>
          </p:nvPr>
        </p:nvSpPr>
        <p:spPr/>
        <p:txBody>
          <a:bodyPr/>
          <a:lstStyle/>
          <a:p>
            <a:fld id="{A7CD31F4-64FA-4BA0-9498-67783267A8C8}" type="slidenum">
              <a:rPr lang="en-US" smtClean="0"/>
              <a:t>6</a:t>
            </a:fld>
            <a:endParaRPr lang="en-US"/>
          </a:p>
        </p:txBody>
      </p:sp>
    </p:spTree>
    <p:extLst>
      <p:ext uri="{BB962C8B-B14F-4D97-AF65-F5344CB8AC3E}">
        <p14:creationId xmlns:p14="http://schemas.microsoft.com/office/powerpoint/2010/main" val="3965032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EAD56-32EE-4425-E143-545448380EED}"/>
              </a:ext>
            </a:extLst>
          </p:cNvPr>
          <p:cNvSpPr>
            <a:spLocks noGrp="1"/>
          </p:cNvSpPr>
          <p:nvPr>
            <p:ph type="title"/>
          </p:nvPr>
        </p:nvSpPr>
        <p:spPr>
          <a:xfrm>
            <a:off x="630936" y="786384"/>
            <a:ext cx="3419856" cy="1600200"/>
          </a:xfrm>
        </p:spPr>
        <p:txBody>
          <a:bodyPr anchor="ctr">
            <a:normAutofit/>
          </a:bodyPr>
          <a:lstStyle/>
          <a:p>
            <a:pPr>
              <a:lnSpc>
                <a:spcPct val="90000"/>
              </a:lnSpc>
            </a:pPr>
            <a:r>
              <a:rPr lang="en-US" sz="3400">
                <a:latin typeface="Source Sans Pro" panose="020B0503030403020204" pitchFamily="34" charset="0"/>
                <a:ea typeface="Source Sans Pro" panose="020B0503030403020204" pitchFamily="34" charset="0"/>
              </a:rPr>
              <a:t>Hypothesis Testing 1-Sample (Contd.)</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sp>
        <p:nvSpPr>
          <p:cNvPr id="19"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A1A641"/>
          </a:solidFill>
          <a:ln w="34925">
            <a:solidFill>
              <a:srgbClr val="A1A64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E2A5198C-FE24-8642-EF2B-0F5D5D2A7CDE}"/>
              </a:ext>
            </a:extLst>
          </p:cNvPr>
          <p:cNvSpPr>
            <a:spLocks noGrp="1"/>
          </p:cNvSpPr>
          <p:nvPr>
            <p:ph idx="1"/>
          </p:nvPr>
        </p:nvSpPr>
        <p:spPr>
          <a:xfrm>
            <a:off x="4654295" y="786384"/>
            <a:ext cx="6894576" cy="1600200"/>
          </a:xfrm>
        </p:spPr>
        <p:txBody>
          <a:bodyPr anchor="ctr">
            <a:normAutofit/>
          </a:bodyPr>
          <a:lstStyle/>
          <a:p>
            <a:r>
              <a:rPr lang="en-US" sz="2000" dirty="0">
                <a:latin typeface="Source Sans Pro" panose="020B0503030403020204" pitchFamily="34" charset="0"/>
                <a:ea typeface="Source Sans Pro" panose="020B0503030403020204" pitchFamily="34" charset="0"/>
              </a:rPr>
              <a:t>z-test = 1.1343 is less than z0.025 = 1.96 and greater than -z0.025 = -1.96</a:t>
            </a:r>
          </a:p>
          <a:p>
            <a:r>
              <a:rPr lang="en-US" sz="2000" dirty="0">
                <a:latin typeface="Source Sans Pro" panose="020B0503030403020204" pitchFamily="34" charset="0"/>
                <a:ea typeface="Source Sans Pro" panose="020B0503030403020204" pitchFamily="34" charset="0"/>
              </a:rPr>
              <a:t>Hypothesis is failed to be rejected</a:t>
            </a:r>
          </a:p>
        </p:txBody>
      </p:sp>
      <p:pic>
        <p:nvPicPr>
          <p:cNvPr id="8" name="Picture 7">
            <a:extLst>
              <a:ext uri="{FF2B5EF4-FFF2-40B4-BE49-F238E27FC236}">
                <a16:creationId xmlns:a16="http://schemas.microsoft.com/office/drawing/2014/main" id="{69CB07D2-2FEC-5746-90E2-C683B8B420FA}"/>
              </a:ext>
            </a:extLst>
          </p:cNvPr>
          <p:cNvPicPr>
            <a:picLocks noChangeAspect="1"/>
          </p:cNvPicPr>
          <p:nvPr/>
        </p:nvPicPr>
        <p:blipFill>
          <a:blip r:embed="rId5"/>
          <a:stretch>
            <a:fillRect/>
          </a:stretch>
        </p:blipFill>
        <p:spPr>
          <a:xfrm>
            <a:off x="466344" y="3049982"/>
            <a:ext cx="5468112" cy="3007460"/>
          </a:xfrm>
          <a:prstGeom prst="rect">
            <a:avLst/>
          </a:prstGeom>
        </p:spPr>
      </p:pic>
      <p:pic>
        <p:nvPicPr>
          <p:cNvPr id="6" name="Content Placeholder 5">
            <a:extLst>
              <a:ext uri="{FF2B5EF4-FFF2-40B4-BE49-F238E27FC236}">
                <a16:creationId xmlns:a16="http://schemas.microsoft.com/office/drawing/2014/main" id="{21CBFA39-DC9C-1577-8449-2E0253268344}"/>
              </a:ext>
            </a:extLst>
          </p:cNvPr>
          <p:cNvPicPr>
            <a:picLocks noChangeAspect="1"/>
          </p:cNvPicPr>
          <p:nvPr/>
        </p:nvPicPr>
        <p:blipFill>
          <a:blip r:embed="rId6"/>
          <a:stretch>
            <a:fillRect/>
          </a:stretch>
        </p:blipFill>
        <p:spPr>
          <a:xfrm>
            <a:off x="6254496" y="3049982"/>
            <a:ext cx="5468112" cy="3007460"/>
          </a:xfrm>
          <a:prstGeom prst="rect">
            <a:avLst/>
          </a:prstGeom>
        </p:spPr>
      </p:pic>
      <p:sp>
        <p:nvSpPr>
          <p:cNvPr id="3" name="Footer Placeholder 2">
            <a:extLst>
              <a:ext uri="{FF2B5EF4-FFF2-40B4-BE49-F238E27FC236}">
                <a16:creationId xmlns:a16="http://schemas.microsoft.com/office/drawing/2014/main" id="{FEE4D832-80B0-84B1-A95A-1494115D29A9}"/>
              </a:ext>
            </a:extLst>
          </p:cNvPr>
          <p:cNvSpPr>
            <a:spLocks noGrp="1"/>
          </p:cNvSpPr>
          <p:nvPr>
            <p:ph type="ftr" sz="quarter" idx="11"/>
          </p:nvPr>
        </p:nvSpPr>
        <p:spPr/>
        <p:txBody>
          <a:bodyPr/>
          <a:lstStyle/>
          <a:p>
            <a:r>
              <a:rPr lang="en-US"/>
              <a:t>Al Akhawayn University - CSC 5341</a:t>
            </a:r>
          </a:p>
        </p:txBody>
      </p:sp>
      <p:sp>
        <p:nvSpPr>
          <p:cNvPr id="4" name="Slide Number Placeholder 3">
            <a:extLst>
              <a:ext uri="{FF2B5EF4-FFF2-40B4-BE49-F238E27FC236}">
                <a16:creationId xmlns:a16="http://schemas.microsoft.com/office/drawing/2014/main" id="{D1F116B7-F9AB-091E-B23F-F40495726F86}"/>
              </a:ext>
            </a:extLst>
          </p:cNvPr>
          <p:cNvSpPr>
            <a:spLocks noGrp="1"/>
          </p:cNvSpPr>
          <p:nvPr>
            <p:ph type="sldNum" sz="quarter" idx="12"/>
          </p:nvPr>
        </p:nvSpPr>
        <p:spPr/>
        <p:txBody>
          <a:bodyPr/>
          <a:lstStyle/>
          <a:p>
            <a:fld id="{A7CD31F4-64FA-4BA0-9498-67783267A8C8}" type="slidenum">
              <a:rPr lang="en-US" smtClean="0"/>
              <a:t>7</a:t>
            </a:fld>
            <a:endParaRPr lang="en-US"/>
          </a:p>
        </p:txBody>
      </p:sp>
    </p:spTree>
    <p:extLst>
      <p:ext uri="{BB962C8B-B14F-4D97-AF65-F5344CB8AC3E}">
        <p14:creationId xmlns:p14="http://schemas.microsoft.com/office/powerpoint/2010/main" val="264199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F620-A254-B20B-EB8E-62130BD4AA1D}"/>
              </a:ext>
            </a:extLst>
          </p:cNvPr>
          <p:cNvSpPr>
            <a:spLocks noGrp="1"/>
          </p:cNvSpPr>
          <p:nvPr>
            <p:ph type="title"/>
          </p:nvPr>
        </p:nvSpPr>
        <p:spPr/>
        <p:txBody>
          <a:bodyPr/>
          <a:lstStyle/>
          <a:p>
            <a:r>
              <a:rPr lang="en-US" dirty="0">
                <a:latin typeface="Source Sans Pro" panose="020B0503030403020204" pitchFamily="34" charset="0"/>
                <a:ea typeface="Source Sans Pro" panose="020B0503030403020204" pitchFamily="34" charset="0"/>
              </a:rPr>
              <a:t>Hypothesis Testing 2-Sample</a:t>
            </a:r>
          </a:p>
        </p:txBody>
      </p:sp>
      <p:sp>
        <p:nvSpPr>
          <p:cNvPr id="3" name="Content Placeholder 2">
            <a:extLst>
              <a:ext uri="{FF2B5EF4-FFF2-40B4-BE49-F238E27FC236}">
                <a16:creationId xmlns:a16="http://schemas.microsoft.com/office/drawing/2014/main" id="{7A3C5453-408B-AE41-D8E2-040A252B0D78}"/>
              </a:ext>
            </a:extLst>
          </p:cNvPr>
          <p:cNvSpPr>
            <a:spLocks noGrp="1"/>
          </p:cNvSpPr>
          <p:nvPr>
            <p:ph idx="1"/>
          </p:nvPr>
        </p:nvSpPr>
        <p:spPr/>
        <p:txBody>
          <a:bodyPr/>
          <a:lstStyle/>
          <a:p>
            <a:r>
              <a:rPr lang="en-US" dirty="0">
                <a:latin typeface="Source Sans Pro" panose="020B0503030403020204" pitchFamily="34" charset="0"/>
                <a:ea typeface="Source Sans Pro" panose="020B0503030403020204" pitchFamily="34" charset="0"/>
              </a:rPr>
              <a:t>Students with research experience VS.  Students with no research experience</a:t>
            </a:r>
          </a:p>
          <a:p>
            <a:r>
              <a:rPr lang="en-US" dirty="0">
                <a:latin typeface="Source Sans Pro" panose="020B0503030403020204" pitchFamily="34" charset="0"/>
                <a:ea typeface="Source Sans Pro" panose="020B0503030403020204" pitchFamily="34" charset="0"/>
              </a:rPr>
              <a:t>0.05 Significance level.</a:t>
            </a:r>
          </a:p>
          <a:p>
            <a:r>
              <a:rPr lang="en-US" dirty="0">
                <a:latin typeface="Source Sans Pro" panose="020B0503030403020204" pitchFamily="34" charset="0"/>
                <a:ea typeface="Source Sans Pro" panose="020B0503030403020204" pitchFamily="34" charset="0"/>
              </a:rPr>
              <a:t>The variances of both groups are assumed not equal.</a:t>
            </a:r>
          </a:p>
        </p:txBody>
      </p:sp>
      <p:sp>
        <p:nvSpPr>
          <p:cNvPr id="4" name="Scroll: Horizontal 3">
            <a:extLst>
              <a:ext uri="{FF2B5EF4-FFF2-40B4-BE49-F238E27FC236}">
                <a16:creationId xmlns:a16="http://schemas.microsoft.com/office/drawing/2014/main" id="{00539C03-6658-0DB1-D36B-51A45DD794F7}"/>
              </a:ext>
            </a:extLst>
          </p:cNvPr>
          <p:cNvSpPr/>
          <p:nvPr/>
        </p:nvSpPr>
        <p:spPr>
          <a:xfrm>
            <a:off x="0" y="4065905"/>
            <a:ext cx="12191999" cy="2792095"/>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Source Sans Pro" panose="020B0503030403020204" pitchFamily="34" charset="0"/>
                <a:ea typeface="Source Sans Pro" panose="020B0503030403020204" pitchFamily="34" charset="0"/>
              </a:rPr>
              <a:t>Hypothesis Statement:</a:t>
            </a:r>
          </a:p>
          <a:p>
            <a:pPr marL="342900" indent="-342900" algn="ctr">
              <a:buFont typeface="Arial" panose="020B0604020202020204" pitchFamily="34" charset="0"/>
              <a:buChar char="•"/>
            </a:pPr>
            <a:r>
              <a:rPr lang="en-US" sz="2200" dirty="0">
                <a:latin typeface="Source Sans Pro" panose="020B0503030403020204" pitchFamily="34" charset="0"/>
                <a:ea typeface="Source Sans Pro" panose="020B0503030403020204" pitchFamily="34" charset="0"/>
              </a:rPr>
              <a:t>H0: μ1 = μ2 (sample mean of chance of admission of students with research experience equal with sample mean of chance of admission of students without research experience) </a:t>
            </a:r>
          </a:p>
          <a:p>
            <a:pPr marL="342900" indent="-342900" algn="ctr">
              <a:buFont typeface="Arial" panose="020B0604020202020204" pitchFamily="34" charset="0"/>
              <a:buChar char="•"/>
            </a:pPr>
            <a:r>
              <a:rPr lang="en-US" sz="2200" dirty="0">
                <a:latin typeface="Source Sans Pro" panose="020B0503030403020204" pitchFamily="34" charset="0"/>
                <a:ea typeface="Source Sans Pro" panose="020B0503030403020204" pitchFamily="34" charset="0"/>
              </a:rPr>
              <a:t>H1: μ1 ≠ μ2 (sample mean of chance of admission of students with research experience differs with sample  mean of chance of admission of students without research experience)</a:t>
            </a:r>
          </a:p>
        </p:txBody>
      </p:sp>
      <p:sp>
        <p:nvSpPr>
          <p:cNvPr id="5" name="Footer Placeholder 4">
            <a:extLst>
              <a:ext uri="{FF2B5EF4-FFF2-40B4-BE49-F238E27FC236}">
                <a16:creationId xmlns:a16="http://schemas.microsoft.com/office/drawing/2014/main" id="{1A197F1E-42B0-F6CE-FB4D-BE36909A8E39}"/>
              </a:ext>
            </a:extLst>
          </p:cNvPr>
          <p:cNvSpPr>
            <a:spLocks noGrp="1"/>
          </p:cNvSpPr>
          <p:nvPr>
            <p:ph type="ftr" sz="quarter" idx="11"/>
          </p:nvPr>
        </p:nvSpPr>
        <p:spPr/>
        <p:txBody>
          <a:bodyPr/>
          <a:lstStyle/>
          <a:p>
            <a:r>
              <a:rPr lang="en-US"/>
              <a:t>Al Akhawayn University - CSC 5341</a:t>
            </a:r>
          </a:p>
        </p:txBody>
      </p:sp>
      <p:sp>
        <p:nvSpPr>
          <p:cNvPr id="6" name="Slide Number Placeholder 5">
            <a:extLst>
              <a:ext uri="{FF2B5EF4-FFF2-40B4-BE49-F238E27FC236}">
                <a16:creationId xmlns:a16="http://schemas.microsoft.com/office/drawing/2014/main" id="{D0A0E618-9412-2B3B-F3E2-0DB1831AE9B2}"/>
              </a:ext>
            </a:extLst>
          </p:cNvPr>
          <p:cNvSpPr>
            <a:spLocks noGrp="1"/>
          </p:cNvSpPr>
          <p:nvPr>
            <p:ph type="sldNum" sz="quarter" idx="12"/>
          </p:nvPr>
        </p:nvSpPr>
        <p:spPr/>
        <p:txBody>
          <a:bodyPr/>
          <a:lstStyle/>
          <a:p>
            <a:fld id="{A7CD31F4-64FA-4BA0-9498-67783267A8C8}" type="slidenum">
              <a:rPr lang="en-US" smtClean="0"/>
              <a:t>8</a:t>
            </a:fld>
            <a:endParaRPr lang="en-US"/>
          </a:p>
        </p:txBody>
      </p:sp>
    </p:spTree>
    <p:extLst>
      <p:ext uri="{BB962C8B-B14F-4D97-AF65-F5344CB8AC3E}">
        <p14:creationId xmlns:p14="http://schemas.microsoft.com/office/powerpoint/2010/main" val="119125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BF20-6A5C-33C2-CD19-21770C1751A4}"/>
              </a:ext>
            </a:extLst>
          </p:cNvPr>
          <p:cNvSpPr>
            <a:spLocks noGrp="1"/>
          </p:cNvSpPr>
          <p:nvPr>
            <p:ph type="title"/>
          </p:nvPr>
        </p:nvSpPr>
        <p:spPr/>
        <p:txBody>
          <a:bodyPr/>
          <a:lstStyle/>
          <a:p>
            <a:r>
              <a:rPr lang="en-US" dirty="0">
                <a:latin typeface="Source Sans Pro" panose="020B0503030403020204" pitchFamily="34" charset="0"/>
                <a:ea typeface="Source Sans Pro" panose="020B0503030403020204" pitchFamily="34" charset="0"/>
              </a:rPr>
              <a:t>Variables</a:t>
            </a:r>
          </a:p>
        </p:txBody>
      </p:sp>
      <p:sp>
        <p:nvSpPr>
          <p:cNvPr id="3" name="Content Placeholder 2">
            <a:extLst>
              <a:ext uri="{FF2B5EF4-FFF2-40B4-BE49-F238E27FC236}">
                <a16:creationId xmlns:a16="http://schemas.microsoft.com/office/drawing/2014/main" id="{AA7AC7B6-FED1-AAC3-DF3F-8EA983428A6D}"/>
              </a:ext>
            </a:extLst>
          </p:cNvPr>
          <p:cNvSpPr>
            <a:spLocks noGrp="1"/>
          </p:cNvSpPr>
          <p:nvPr>
            <p:ph idx="1"/>
          </p:nvPr>
        </p:nvSpPr>
        <p:spPr/>
        <p:txBody>
          <a:bodyPr>
            <a:normAutofit fontScale="77500" lnSpcReduction="20000"/>
          </a:bodyPr>
          <a:lstStyle/>
          <a:p>
            <a:r>
              <a:rPr lang="en-US" dirty="0">
                <a:latin typeface="Source Sans Pro" panose="020B0503030403020204" pitchFamily="34" charset="0"/>
                <a:ea typeface="Source Sans Pro" panose="020B0503030403020204" pitchFamily="34" charset="0"/>
              </a:rPr>
              <a:t>μ1 = sample mean of chance of admission of students with research experience </a:t>
            </a:r>
          </a:p>
          <a:p>
            <a:r>
              <a:rPr lang="en-US" dirty="0">
                <a:latin typeface="Source Sans Pro" panose="020B0503030403020204" pitchFamily="34" charset="0"/>
                <a:ea typeface="Source Sans Pro" panose="020B0503030403020204" pitchFamily="34" charset="0"/>
              </a:rPr>
              <a:t>μ2 = sample mean of chance of admission of students without research experience</a:t>
            </a:r>
          </a:p>
          <a:p>
            <a:r>
              <a:rPr lang="en-US" dirty="0">
                <a:latin typeface="Source Sans Pro" panose="020B0503030403020204" pitchFamily="34" charset="0"/>
                <a:ea typeface="Source Sans Pro" panose="020B0503030403020204" pitchFamily="34" charset="0"/>
              </a:rPr>
              <a:t>n1 = sample size of chance of admission of students with research experience </a:t>
            </a:r>
          </a:p>
          <a:p>
            <a:r>
              <a:rPr lang="en-US" dirty="0">
                <a:latin typeface="Source Sans Pro" panose="020B0503030403020204" pitchFamily="34" charset="0"/>
                <a:ea typeface="Source Sans Pro" panose="020B0503030403020204" pitchFamily="34" charset="0"/>
              </a:rPr>
              <a:t>n2 = sample size of chance of admission of students without research experience </a:t>
            </a:r>
          </a:p>
          <a:p>
            <a:r>
              <a:rPr lang="en-US" dirty="0">
                <a:latin typeface="Source Sans Pro" panose="020B0503030403020204" pitchFamily="34" charset="0"/>
                <a:ea typeface="Source Sans Pro" panose="020B0503030403020204" pitchFamily="34" charset="0"/>
              </a:rPr>
              <a:t>variance1 = sample variance of chance of admission of students with research experience </a:t>
            </a:r>
          </a:p>
          <a:p>
            <a:r>
              <a:rPr lang="en-US" dirty="0">
                <a:latin typeface="Source Sans Pro" panose="020B0503030403020204" pitchFamily="34" charset="0"/>
                <a:ea typeface="Source Sans Pro" panose="020B0503030403020204" pitchFamily="34" charset="0"/>
              </a:rPr>
              <a:t>variance2 = sample variance of chance of admission of students without research experience </a:t>
            </a:r>
          </a:p>
          <a:p>
            <a:r>
              <a:rPr lang="en-US" dirty="0">
                <a:latin typeface="Source Sans Pro" panose="020B0503030403020204" pitchFamily="34" charset="0"/>
                <a:ea typeface="Source Sans Pro" panose="020B0503030403020204" pitchFamily="34" charset="0"/>
              </a:rPr>
              <a:t>t0 = test statistic </a:t>
            </a:r>
          </a:p>
          <a:p>
            <a:r>
              <a:rPr lang="en-US" dirty="0">
                <a:latin typeface="Source Sans Pro" panose="020B0503030403020204" pitchFamily="34" charset="0"/>
                <a:ea typeface="Source Sans Pro" panose="020B0503030403020204" pitchFamily="34" charset="0"/>
              </a:rPr>
              <a:t>v = degrees of freedom </a:t>
            </a:r>
          </a:p>
        </p:txBody>
      </p:sp>
      <p:sp>
        <p:nvSpPr>
          <p:cNvPr id="4" name="Footer Placeholder 3">
            <a:extLst>
              <a:ext uri="{FF2B5EF4-FFF2-40B4-BE49-F238E27FC236}">
                <a16:creationId xmlns:a16="http://schemas.microsoft.com/office/drawing/2014/main" id="{B1FB2027-DD7E-679F-9A81-76FAE656EAF8}"/>
              </a:ext>
            </a:extLst>
          </p:cNvPr>
          <p:cNvSpPr>
            <a:spLocks noGrp="1"/>
          </p:cNvSpPr>
          <p:nvPr>
            <p:ph type="ftr" sz="quarter" idx="11"/>
          </p:nvPr>
        </p:nvSpPr>
        <p:spPr/>
        <p:txBody>
          <a:bodyPr/>
          <a:lstStyle/>
          <a:p>
            <a:r>
              <a:rPr lang="en-US"/>
              <a:t>Al Akhawayn University - CSC 5341</a:t>
            </a:r>
          </a:p>
        </p:txBody>
      </p:sp>
      <p:sp>
        <p:nvSpPr>
          <p:cNvPr id="5" name="Slide Number Placeholder 4">
            <a:extLst>
              <a:ext uri="{FF2B5EF4-FFF2-40B4-BE49-F238E27FC236}">
                <a16:creationId xmlns:a16="http://schemas.microsoft.com/office/drawing/2014/main" id="{E7FD5F4A-67B2-8C33-BE3A-865F7496ED65}"/>
              </a:ext>
            </a:extLst>
          </p:cNvPr>
          <p:cNvSpPr>
            <a:spLocks noGrp="1"/>
          </p:cNvSpPr>
          <p:nvPr>
            <p:ph type="sldNum" sz="quarter" idx="12"/>
          </p:nvPr>
        </p:nvSpPr>
        <p:spPr/>
        <p:txBody>
          <a:bodyPr/>
          <a:lstStyle/>
          <a:p>
            <a:fld id="{A7CD31F4-64FA-4BA0-9498-67783267A8C8}" type="slidenum">
              <a:rPr lang="en-US" smtClean="0"/>
              <a:t>9</a:t>
            </a:fld>
            <a:endParaRPr lang="en-US"/>
          </a:p>
        </p:txBody>
      </p:sp>
    </p:spTree>
    <p:extLst>
      <p:ext uri="{BB962C8B-B14F-4D97-AF65-F5344CB8AC3E}">
        <p14:creationId xmlns:p14="http://schemas.microsoft.com/office/powerpoint/2010/main" val="1067403038"/>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35221E"/>
      </a:dk2>
      <a:lt2>
        <a:srgbClr val="E2E2E8"/>
      </a:lt2>
      <a:accent1>
        <a:srgbClr val="A1A641"/>
      </a:accent1>
      <a:accent2>
        <a:srgbClr val="B1853B"/>
      </a:accent2>
      <a:accent3>
        <a:srgbClr val="C3664D"/>
      </a:accent3>
      <a:accent4>
        <a:srgbClr val="B13B53"/>
      </a:accent4>
      <a:accent5>
        <a:srgbClr val="C34D96"/>
      </a:accent5>
      <a:accent6>
        <a:srgbClr val="AD3BB1"/>
      </a:accent6>
      <a:hlink>
        <a:srgbClr val="BF3F79"/>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1868</Words>
  <Application>Microsoft Office PowerPoint</Application>
  <PresentationFormat>Widescreen</PresentationFormat>
  <Paragraphs>155</Paragraphs>
  <Slides>18</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vt:lpstr>
      <vt:lpstr>Calibri</vt:lpstr>
      <vt:lpstr>Modern Love</vt:lpstr>
      <vt:lpstr>Source Sans Pro</vt:lpstr>
      <vt:lpstr>SourceSansPro</vt:lpstr>
      <vt:lpstr>The Hand</vt:lpstr>
      <vt:lpstr>SketchyVTI</vt:lpstr>
      <vt:lpstr>Graduate Admission Analysis</vt:lpstr>
      <vt:lpstr>Agenda</vt:lpstr>
      <vt:lpstr>Introduction</vt:lpstr>
      <vt:lpstr>Methodology &amp; Dataset Description</vt:lpstr>
      <vt:lpstr>Statistical Tests</vt:lpstr>
      <vt:lpstr>Hypothesis Testing 1-Sample</vt:lpstr>
      <vt:lpstr>Hypothesis Testing 1-Sample (Contd.)</vt:lpstr>
      <vt:lpstr>Hypothesis Testing 2-Sample</vt:lpstr>
      <vt:lpstr>Variables</vt:lpstr>
      <vt:lpstr>Hypothesis Testing 2-Sample (Contd.)</vt:lpstr>
      <vt:lpstr>Correlation</vt:lpstr>
      <vt:lpstr>Significance Test for Correlation</vt:lpstr>
      <vt:lpstr>Regression</vt:lpstr>
      <vt:lpstr>Regression: Interpretation</vt:lpstr>
      <vt:lpstr>Inference about the Slope</vt:lpstr>
      <vt:lpstr>Inference about the Slope (Contd.)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Admission Analysis</dc:title>
  <dc:creator>Yassir Benabdallah &lt; 76865 &gt;</dc:creator>
  <cp:lastModifiedBy>Yassir Benabdallah &lt; 76865 &gt;</cp:lastModifiedBy>
  <cp:revision>1</cp:revision>
  <dcterms:created xsi:type="dcterms:W3CDTF">2022-11-22T19:53:27Z</dcterms:created>
  <dcterms:modified xsi:type="dcterms:W3CDTF">2022-12-14T16:19:10Z</dcterms:modified>
</cp:coreProperties>
</file>